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it-IT"/>
              <a:t>27/11/2023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87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it-IT">
              <a:latin typeface="Arial"/>
              <a:cs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it-IT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4AB7879-C6F3-28E4-550E-E8A179E17E1F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5B5775-CAF6-1793-5DB6-CC9F23008D50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E82706D-9332-80D1-34A2-FF71010F9E54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C46F67-9199-398B-58DB-ADF3C036FE9E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6833EE-2236-1BD2-3446-C7B16E962D0D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390D5B-5EB9-3E91-E232-22C17A646B6A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7CBA3E5-B2BD-9723-80C0-604F88395E51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AF9E4AD-8D86-F0AB-163C-51BC73EA5DCA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017D02F-5933-B6E0-01E1-79757569D5E7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D980720-8901-9627-3042-819960D021B8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853F935-8360-4174-C8D4-815BA972C0FC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243AC6-58F5-D6D2-24E0-2838ED06E871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6D76ED-5FE3-212A-28F4-5F266C2E46F4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E02788C-9EAE-7880-443B-E71A6700124B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a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olo e contenu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Intestazione sezio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ue contenut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nfron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olo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uot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to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magine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it-IT"/>
              <a:t>Click icon to add picture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it-IT"/>
              <a:t>27/11/2023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712100" y="1122363"/>
            <a:ext cx="10255306" cy="238760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it-IT" sz="3200" dirty="0"/>
              <a:t>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Eleonora d’Asburgo ed Eleonora 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Medici.</a:t>
            </a:r>
            <a:b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ue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Duchesse alla Corte di 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Mantova.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it-IT" dirty="0"/>
              <a:t>A cura di Federica Pradella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23" y="5823162"/>
            <a:ext cx="2773686" cy="487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6164838" name="Titolo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Alessandro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Allori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ritratto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Bianca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Cappello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 di Giovanna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d’Austria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P.P.Rubens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Ritratto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postumo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Francesco I de Medici, 1621.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1751" y="6023223"/>
            <a:ext cx="2773686" cy="487681"/>
          </a:xfrm>
        </p:spPr>
      </p:pic>
      <p:pic>
        <p:nvPicPr>
          <p:cNvPr id="1802349410" name="Immagine 180234940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21629" y="1848156"/>
            <a:ext cx="3151171" cy="3235539"/>
          </a:xfrm>
          <a:prstGeom prst="rect">
            <a:avLst/>
          </a:prstGeom>
        </p:spPr>
      </p:pic>
      <p:pic>
        <p:nvPicPr>
          <p:cNvPr id="907710961" name="Immagine 90771096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50694" y="1864846"/>
            <a:ext cx="2538793" cy="3341193"/>
          </a:xfrm>
          <a:prstGeom prst="rect">
            <a:avLst/>
          </a:prstGeom>
        </p:spPr>
      </p:pic>
      <p:pic>
        <p:nvPicPr>
          <p:cNvPr id="663619523" name="Immagine 66361952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01091" y="1848156"/>
            <a:ext cx="1803441" cy="3911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6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616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7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771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36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0234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1648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5246045" name="Titolo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Jacopo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Chimenti,Firenze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Galleria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degli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Uffizi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0371" y="5950395"/>
            <a:ext cx="2773686" cy="487681"/>
          </a:xfrm>
        </p:spPr>
      </p:pic>
      <p:pic>
        <p:nvPicPr>
          <p:cNvPr id="776591652" name="Immagine 77659165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20263" y="1651210"/>
            <a:ext cx="4208974" cy="4065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24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5246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5246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524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59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6591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6591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659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2460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3756301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6028" y="6015131"/>
            <a:ext cx="2773686" cy="487681"/>
          </a:xfrm>
        </p:spPr>
      </p:pic>
      <p:pic>
        <p:nvPicPr>
          <p:cNvPr id="1031019695" name="Immagine 103101969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71755" y="1107215"/>
            <a:ext cx="2814472" cy="4397613"/>
          </a:xfrm>
          <a:prstGeom prst="rect">
            <a:avLst/>
          </a:prstGeom>
        </p:spPr>
      </p:pic>
      <p:pic>
        <p:nvPicPr>
          <p:cNvPr id="1981904420" name="Immagine 19819044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39959" y="1066648"/>
            <a:ext cx="2958787" cy="4438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90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8190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1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019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019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3845907" name="Titolo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Stemma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gonzaghesco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mediceo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0832" y="5958487"/>
            <a:ext cx="2773686" cy="487681"/>
          </a:xfrm>
        </p:spPr>
      </p:pic>
      <p:pic>
        <p:nvPicPr>
          <p:cNvPr id="1367569044" name="Immagine 136756904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03922" y="1647403"/>
            <a:ext cx="5519888" cy="3670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84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845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84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56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756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756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8459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6119619" name="Titolo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Torquato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Tasso 1544-1595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0831" y="5893750"/>
            <a:ext cx="2773686" cy="487681"/>
          </a:xfrm>
        </p:spPr>
      </p:pic>
      <p:pic>
        <p:nvPicPr>
          <p:cNvPr id="1949712596" name="Immagine 194971259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99648" y="1780247"/>
            <a:ext cx="4043182" cy="4113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1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971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8436913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Cripta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Sant’Andrea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2212" y="5861382"/>
            <a:ext cx="2773686" cy="487681"/>
          </a:xfrm>
        </p:spPr>
      </p:pic>
      <p:pic>
        <p:nvPicPr>
          <p:cNvPr id="186288100" name="Immagine 18628809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23654" y="1630262"/>
            <a:ext cx="6307058" cy="3926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8436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84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843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6288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28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628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4369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8947405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Pieter Paul Rubens, Pala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della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Trinità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-1604 Palazzo Ducale (MN)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913" y="5789433"/>
            <a:ext cx="2773686" cy="487681"/>
          </a:xfrm>
        </p:spPr>
      </p:pic>
      <p:pic>
        <p:nvPicPr>
          <p:cNvPr id="1233407003" name="Immagine 123340700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83065" y="1676903"/>
            <a:ext cx="5130351" cy="4112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894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0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340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9474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4662672" name="Titolo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Ritratto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Eleonora 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bambina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1536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Jacob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Seisenegger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Vienna,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Kunsthistoriches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Museum</a:t>
            </a:r>
            <a:b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Ferdinando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d’Asburgo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1503-1564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4119" y="5733610"/>
            <a:ext cx="2773686" cy="487681"/>
          </a:xfrm>
        </p:spPr>
      </p:pic>
      <p:pic>
        <p:nvPicPr>
          <p:cNvPr id="419183054" name="Immagine 41918305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69525" y="1820707"/>
            <a:ext cx="3182352" cy="4295387"/>
          </a:xfrm>
          <a:prstGeom prst="rect">
            <a:avLst/>
          </a:prstGeom>
        </p:spPr>
      </p:pic>
      <p:pic>
        <p:nvPicPr>
          <p:cNvPr id="913408454" name="Immagine 91340845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893932" y="1820707"/>
            <a:ext cx="2444326" cy="425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466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8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918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0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340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6626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1902825" name="Titolo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Eleonora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d’Austria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pittore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anonimo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1752" y="5877566"/>
            <a:ext cx="2773686" cy="487681"/>
          </a:xfrm>
        </p:spPr>
      </p:pic>
      <p:pic>
        <p:nvPicPr>
          <p:cNvPr id="1278200593" name="Immagine 127820059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94581" y="1942087"/>
            <a:ext cx="2634649" cy="4238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90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90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20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8200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8200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9028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9105048" name="Titolo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Eleonora e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Guglielmo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Castello di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Ambras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Innsbruck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7475" y="5631325"/>
            <a:ext cx="2773686" cy="487681"/>
          </a:xfrm>
        </p:spPr>
      </p:pic>
      <p:pic>
        <p:nvPicPr>
          <p:cNvPr id="100412092" name="Immagine 10041209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46452" y="1871417"/>
            <a:ext cx="3208907" cy="3759908"/>
          </a:xfrm>
          <a:prstGeom prst="rect">
            <a:avLst/>
          </a:prstGeom>
        </p:spPr>
      </p:pic>
      <p:pic>
        <p:nvPicPr>
          <p:cNvPr id="198107568" name="Immagine 19810756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39373" y="1871417"/>
            <a:ext cx="2795742" cy="3693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10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910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041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81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1050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9350051" name="Titolo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Mantova</a:t>
            </a:r>
            <a:b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Istituti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Luigi </a:t>
            </a:r>
            <a:r>
              <a:rPr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Eleonora Gonzaga e Chiesa di Santa </a:t>
            </a:r>
            <a:r>
              <a:rPr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Barbara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9383" y="5950395"/>
            <a:ext cx="2773686" cy="487681"/>
          </a:xfrm>
        </p:spPr>
      </p:pic>
      <p:pic>
        <p:nvPicPr>
          <p:cNvPr id="1529881059" name="Immagine 152988105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0629" y="1861168"/>
            <a:ext cx="4670615" cy="3117634"/>
          </a:xfrm>
          <a:prstGeom prst="rect">
            <a:avLst/>
          </a:prstGeom>
        </p:spPr>
      </p:pic>
      <p:pic>
        <p:nvPicPr>
          <p:cNvPr id="49354567" name="Immagine 4935456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23887" y="1861169"/>
            <a:ext cx="4285265" cy="3141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35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9350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935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935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88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988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988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988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354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35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35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93500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0182607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Chiesa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della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Santissima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Trinità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XVII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sec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6488" y="5926119"/>
            <a:ext cx="2773686" cy="487681"/>
          </a:xfrm>
        </p:spPr>
      </p:pic>
      <p:pic>
        <p:nvPicPr>
          <p:cNvPr id="241006176" name="Immagine 24100617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60486" y="1866113"/>
            <a:ext cx="3557093" cy="4146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8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018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0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100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1826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3258706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Frans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Pourbus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Ritratto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 Eleonora de’ 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Medici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6556" y="5956513"/>
            <a:ext cx="2773686" cy="487681"/>
          </a:xfrm>
        </p:spPr>
      </p:pic>
      <p:pic>
        <p:nvPicPr>
          <p:cNvPr id="877779487" name="Immagine 87777948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19188" y="1825624"/>
            <a:ext cx="3573516" cy="4130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25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325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325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77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777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777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32587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5514614" name="Titolo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Vincenzo I Gonzaga </a:t>
            </a:r>
            <a:r>
              <a:rPr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Frans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Pourbus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1600 circa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4151" y="5808895"/>
            <a:ext cx="2756539" cy="484666"/>
          </a:xfrm>
        </p:spPr>
      </p:pic>
      <p:pic>
        <p:nvPicPr>
          <p:cNvPr id="1931657229" name="Immagine 193165722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61778" y="2087746"/>
            <a:ext cx="2139532" cy="3963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1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7551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65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3165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514614" grpId="0"/>
    </p:bld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126</Words>
  <Application>Microsoft Office PowerPoint</Application>
  <DocSecurity>0</DocSecurity>
  <PresentationFormat>Personalizzato</PresentationFormat>
  <Paragraphs>30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Office Theme</vt:lpstr>
      <vt:lpstr> Eleonora d’Asburgo ed Eleonora de Medici. Due Duchesse alla Corte di Mantova.</vt:lpstr>
      <vt:lpstr>Pieter Paul Rubens, Pala della Trinità-1604 Palazzo Ducale (MN)</vt:lpstr>
      <vt:lpstr>Ritratto di Eleonora bambina-1536, Jacob Seisenegger, Vienna, Kunsthistoriches Museum Ferdinando d’Asburgo 1503-1564</vt:lpstr>
      <vt:lpstr>Eleonora d’Austria, pittore anonimo.</vt:lpstr>
      <vt:lpstr>Eleonora e Guglielmo, Castello di Ambras, Innsbruck.</vt:lpstr>
      <vt:lpstr>Mantova Istituti Luigi ed Eleonora Gonzaga e Chiesa di Santa Barbara.</vt:lpstr>
      <vt:lpstr>Chiesa della Santissima Trinità, XVII sec.</vt:lpstr>
      <vt:lpstr>Frans Pourbus, Ritratto di Eleonora de’ Medici.</vt:lpstr>
      <vt:lpstr>Vincenzo I Gonzaga Frans Pourbus, 1600 circa</vt:lpstr>
      <vt:lpstr>Alessandro Allori, ritratto di Bianca Cappello e di Giovanna d’Austria P.P.Rubens, Ritratto postumo di Francesco I de Medici, 1621.</vt:lpstr>
      <vt:lpstr>Jacopo Chimenti,Firenze, Galleria degli Uffizi.</vt:lpstr>
      <vt:lpstr>Presentazione standard di PowerPoint</vt:lpstr>
      <vt:lpstr>Stemma gonzaghesco mediceo.</vt:lpstr>
      <vt:lpstr>Torquato Tasso 1544-1595</vt:lpstr>
      <vt:lpstr>Cripta di Sant’Andrea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Eleonora d’Asburgo ed Eleonora de Medici, due Duchesse alla Corte di Mantova</dc:title>
  <dc:creator>Utente</dc:creator>
  <cp:lastModifiedBy>Utente</cp:lastModifiedBy>
  <cp:revision>78</cp:revision>
  <dcterms:created xsi:type="dcterms:W3CDTF">2012-12-03T06:56:55Z</dcterms:created>
  <dcterms:modified xsi:type="dcterms:W3CDTF">2023-11-27T11:00:35Z</dcterms:modified>
  <dc:identifier/>
  <dc:language/>
  <cp:version/>
</cp:coreProperties>
</file>