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12192000" cy="6858000"/>
  <p:notesSz cx="6858000" cy="9144000"/>
  <p:defaultTextStyle>
    <a:defPPr>
      <a:defRPr lang="it-IT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18" d="100"/>
          <a:sy n="118" d="100"/>
        </p:scale>
        <p:origin x="-276" y="-1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3632E96E-41F7-40C5-8419-297958CC00FA}" type="datetimeFigureOut">
              <a:rPr lang="it-IT"/>
              <a:t>15/12/2023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>
              <a:defRPr/>
            </a:pPr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>
              <a:defRPr/>
            </a:pPr>
            <a:r>
              <a:rPr lang="it-IT"/>
              <a:t>Fare clic per modificare stili del testo dello schema</a:t>
            </a:r>
            <a:endParaRPr/>
          </a:p>
          <a:p>
            <a:pPr lvl="1">
              <a:defRPr/>
            </a:pPr>
            <a:r>
              <a:rPr lang="it-IT"/>
              <a:t>Secondo livello</a:t>
            </a:r>
            <a:endParaRPr/>
          </a:p>
          <a:p>
            <a:pPr lvl="2">
              <a:defRPr/>
            </a:pPr>
            <a:r>
              <a:rPr lang="it-IT"/>
              <a:t>Terzo livello</a:t>
            </a:r>
            <a:endParaRPr/>
          </a:p>
          <a:p>
            <a:pPr lvl="3">
              <a:defRPr/>
            </a:pPr>
            <a:r>
              <a:rPr lang="it-IT"/>
              <a:t>Quarto livello</a:t>
            </a:r>
            <a:endParaRPr/>
          </a:p>
          <a:p>
            <a:pPr lvl="4">
              <a:defRPr/>
            </a:pPr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 bwMode="auto"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2E6999B8-B6B4-4561-A3CD-BBCDAB9FC9D9}" type="slidenum">
              <a:rPr lang="it-IT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794521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>
      <a:defRPr sz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 lang="it-IT">
              <a:latin typeface="Arial"/>
              <a:cs typeface="Arial"/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2E6999B8-B6B4-4561-A3CD-BBCDAB9FC9D9}" type="slidenum">
              <a:rPr lang="it-IT"/>
              <a:t>1</a:t>
            </a:fld>
            <a:endParaRPr lang="it-IT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E10850B5-83A9-0688-61F8-2D06F07A84C0}" type="slidenum">
              <a:rPr/>
              <a:t>10</a:t>
            </a:fld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4C9E43F0-EE04-8813-A4C5-5AF694A2FDC8}" type="slidenum">
              <a:rPr/>
              <a:t>11</a:t>
            </a:fld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6044D648-CEBC-98BB-5DA5-0A87F9871CA6}" type="slidenum">
              <a:rPr/>
              <a:t>12</a:t>
            </a:fld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78F5D5BD-8DCB-40E0-D993-4F2D93B5E15D}" type="slidenum">
              <a:rPr/>
              <a:t>13</a:t>
            </a:fld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B76EF5C0-85C8-43EC-7A34-346F08785629}" type="slidenum">
              <a:rPr/>
              <a:t>14</a:t>
            </a:fld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A8198E4D-4619-41AD-818C-A69A3E973CE8}" type="slidenum">
              <a:rPr/>
              <a:t>15</a:t>
            </a:fld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FC3F0259-54E6-05F6-BDB6-83DE0AF3A91F}" type="slidenum">
              <a:rPr/>
              <a:t>16</a:t>
            </a:fld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90263941-FB91-0272-A119-95C5B5133A92}" type="slidenum">
              <a:rPr/>
              <a:t>17</a:t>
            </a:fld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B65FE044-0EB1-8F43-E673-52E9E4DF0567}" type="slidenum">
              <a:rPr/>
              <a:t>18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9A63623A-F2CA-EBF3-C543-2537DEC29D9B}" type="slidenum">
              <a:rPr/>
              <a:t>2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BAFC8EF1-4A6C-75F7-DBEC-C9E1D75667D0}" type="slidenum">
              <a:rPr/>
              <a:t>3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8BC63ADF-7762-2698-B10E-B8E713AA26E1}" type="slidenum">
              <a:rPr/>
              <a:t>4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C39DBB62-CB69-3D83-7536-7412D1201E5C}" type="slidenum">
              <a:rPr/>
              <a:t>5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A82F598A-4045-DD4A-1EB5-01D871207942}" type="slidenum">
              <a:rPr/>
              <a:t>6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06EC061C-1857-DA42-5B43-ABFB8C1DE7CA}" type="slidenum">
              <a:rPr/>
              <a:t>7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F4BAEA35-B48C-CDA9-B1C7-E2AE3E65FE30}" type="slidenum">
              <a:rPr/>
              <a:t>8</a:t>
            </a:fld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82426B96-398C-AA19-0B4A-BF291F106D4D}" type="slidenum">
              <a:rPr/>
              <a:t>9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" preserve="1" userDrawn="1">
  <p:cSld name="Diapositiva titolo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 bwMode="auto"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pPr>
              <a:defRPr/>
            </a:pPr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 bwMode="auto"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>
              <a:defRPr/>
            </a:pPr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it-IT"/>
              <a:t>15/12/2023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it-IT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x" preserve="1" userDrawn="1">
  <p:cSld name="Titolo e testo vertical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 lang="it-IT"/>
              <a:t>Fare clic per modificare stili del testo dello schema</a:t>
            </a:r>
            <a:endParaRPr/>
          </a:p>
          <a:p>
            <a:pPr lvl="1">
              <a:defRPr/>
            </a:pPr>
            <a:r>
              <a:rPr lang="it-IT"/>
              <a:t>Secondo livello</a:t>
            </a:r>
            <a:endParaRPr/>
          </a:p>
          <a:p>
            <a:pPr lvl="2">
              <a:defRPr/>
            </a:pPr>
            <a:r>
              <a:rPr lang="it-IT"/>
              <a:t>Terzo livello</a:t>
            </a:r>
            <a:endParaRPr/>
          </a:p>
          <a:p>
            <a:pPr lvl="3">
              <a:defRPr/>
            </a:pPr>
            <a:r>
              <a:rPr lang="it-IT"/>
              <a:t>Quarto livello</a:t>
            </a:r>
            <a:endParaRPr/>
          </a:p>
          <a:p>
            <a:pPr lvl="4">
              <a:defRPr/>
            </a:pPr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it-IT"/>
              <a:t>15/12/2023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it-IT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itleAndTx" preserve="1" userDrawn="1">
  <p:cSld name="Titolo e testo vertical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 bwMode="auto">
          <a:xfrm>
            <a:off x="8724900" y="365125"/>
            <a:ext cx="2628900" cy="5811838"/>
          </a:xfrm>
        </p:spPr>
        <p:txBody>
          <a:bodyPr vert="eaVert"/>
          <a:lstStyle/>
          <a:p>
            <a:pPr>
              <a:defRPr/>
            </a:pPr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 bwMode="auto">
          <a:xfrm>
            <a:off x="838200" y="365125"/>
            <a:ext cx="7734300" cy="5811838"/>
          </a:xfrm>
        </p:spPr>
        <p:txBody>
          <a:bodyPr vert="eaVert"/>
          <a:lstStyle/>
          <a:p>
            <a:pPr lvl="0">
              <a:defRPr/>
            </a:pPr>
            <a:r>
              <a:rPr lang="it-IT"/>
              <a:t>Fare clic per modificare stili del testo dello schema</a:t>
            </a:r>
            <a:endParaRPr/>
          </a:p>
          <a:p>
            <a:pPr lvl="1">
              <a:defRPr/>
            </a:pPr>
            <a:r>
              <a:rPr lang="it-IT"/>
              <a:t>Secondo livello</a:t>
            </a:r>
            <a:endParaRPr/>
          </a:p>
          <a:p>
            <a:pPr lvl="2">
              <a:defRPr/>
            </a:pPr>
            <a:r>
              <a:rPr lang="it-IT"/>
              <a:t>Terzo livello</a:t>
            </a:r>
            <a:endParaRPr/>
          </a:p>
          <a:p>
            <a:pPr lvl="3">
              <a:defRPr/>
            </a:pPr>
            <a:r>
              <a:rPr lang="it-IT"/>
              <a:t>Quarto livello</a:t>
            </a:r>
            <a:endParaRPr/>
          </a:p>
          <a:p>
            <a:pPr lvl="4">
              <a:defRPr/>
            </a:pPr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it-IT"/>
              <a:t>15/12/2023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it-IT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 userDrawn="1">
  <p:cSld name="Titolo e contenuto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lvl="0">
              <a:defRPr/>
            </a:pPr>
            <a:r>
              <a:rPr lang="it-IT"/>
              <a:t>Fare clic per modificare stili del testo dello schema</a:t>
            </a:r>
            <a:endParaRPr/>
          </a:p>
          <a:p>
            <a:pPr lvl="1">
              <a:defRPr/>
            </a:pPr>
            <a:r>
              <a:rPr lang="it-IT"/>
              <a:t>Secondo livello</a:t>
            </a:r>
            <a:endParaRPr/>
          </a:p>
          <a:p>
            <a:pPr lvl="2">
              <a:defRPr/>
            </a:pPr>
            <a:r>
              <a:rPr lang="it-IT"/>
              <a:t>Terzo livello</a:t>
            </a:r>
            <a:endParaRPr/>
          </a:p>
          <a:p>
            <a:pPr lvl="3">
              <a:defRPr/>
            </a:pPr>
            <a:r>
              <a:rPr lang="it-IT"/>
              <a:t>Quarto livello</a:t>
            </a:r>
            <a:endParaRPr/>
          </a:p>
          <a:p>
            <a:pPr lvl="4">
              <a:defRPr/>
            </a:pPr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it-IT"/>
              <a:t>15/12/2023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it-IT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secHead" preserve="1" userDrawn="1">
  <p:cSld name="Intestazione sezion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 bwMode="auto"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pPr>
              <a:defRPr/>
            </a:pPr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 bwMode="auto"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it-IT"/>
              <a:t>Fare clic per modificare stili del testo dello schema</a:t>
            </a:r>
            <a:endParaRPr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it-IT"/>
              <a:t>15/12/2023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it-IT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Obj" preserve="1" userDrawn="1">
  <p:cSld name="Due contenuti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 bwMode="auto">
          <a:xfrm>
            <a:off x="838200" y="1825625"/>
            <a:ext cx="5181600" cy="4351338"/>
          </a:xfrm>
        </p:spPr>
        <p:txBody>
          <a:bodyPr/>
          <a:lstStyle/>
          <a:p>
            <a:pPr lvl="0">
              <a:defRPr/>
            </a:pPr>
            <a:r>
              <a:rPr lang="it-IT"/>
              <a:t>Fare clic per modificare stili del testo dello schema</a:t>
            </a:r>
            <a:endParaRPr/>
          </a:p>
          <a:p>
            <a:pPr lvl="1">
              <a:defRPr/>
            </a:pPr>
            <a:r>
              <a:rPr lang="it-IT"/>
              <a:t>Secondo livello</a:t>
            </a:r>
            <a:endParaRPr/>
          </a:p>
          <a:p>
            <a:pPr lvl="2">
              <a:defRPr/>
            </a:pPr>
            <a:r>
              <a:rPr lang="it-IT"/>
              <a:t>Terzo livello</a:t>
            </a:r>
            <a:endParaRPr/>
          </a:p>
          <a:p>
            <a:pPr lvl="3">
              <a:defRPr/>
            </a:pPr>
            <a:r>
              <a:rPr lang="it-IT"/>
              <a:t>Quarto livello</a:t>
            </a:r>
            <a:endParaRPr/>
          </a:p>
          <a:p>
            <a:pPr lvl="4">
              <a:defRPr/>
            </a:pPr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 bwMode="auto">
          <a:xfrm>
            <a:off x="6172200" y="1825625"/>
            <a:ext cx="5181600" cy="4351338"/>
          </a:xfrm>
        </p:spPr>
        <p:txBody>
          <a:bodyPr/>
          <a:lstStyle/>
          <a:p>
            <a:pPr lvl="0">
              <a:defRPr/>
            </a:pPr>
            <a:r>
              <a:rPr lang="it-IT"/>
              <a:t>Fare clic per modificare stili del testo dello schema</a:t>
            </a:r>
            <a:endParaRPr/>
          </a:p>
          <a:p>
            <a:pPr lvl="1">
              <a:defRPr/>
            </a:pPr>
            <a:r>
              <a:rPr lang="it-IT"/>
              <a:t>Secondo livello</a:t>
            </a:r>
            <a:endParaRPr/>
          </a:p>
          <a:p>
            <a:pPr lvl="2">
              <a:defRPr/>
            </a:pPr>
            <a:r>
              <a:rPr lang="it-IT"/>
              <a:t>Terzo livello</a:t>
            </a:r>
            <a:endParaRPr/>
          </a:p>
          <a:p>
            <a:pPr lvl="3">
              <a:defRPr/>
            </a:pPr>
            <a:r>
              <a:rPr lang="it-IT"/>
              <a:t>Quarto livello</a:t>
            </a:r>
            <a:endParaRPr/>
          </a:p>
          <a:p>
            <a:pPr lvl="4">
              <a:defRPr/>
            </a:pPr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it-IT"/>
              <a:t>15/12/2023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it-IT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TxTwoObj" preserve="1" userDrawn="1">
  <p:cSld name="Confronto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 bwMode="auto">
          <a:xfrm>
            <a:off x="839788" y="365125"/>
            <a:ext cx="10515600" cy="1325563"/>
          </a:xfrm>
        </p:spPr>
        <p:txBody>
          <a:bodyPr/>
          <a:lstStyle/>
          <a:p>
            <a:pPr>
              <a:defRPr/>
            </a:pPr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 bwMode="auto"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it-IT"/>
              <a:t>Fare clic per modificare stili del testo dello schema</a:t>
            </a:r>
            <a:endParaRPr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 bwMode="auto">
          <a:xfrm>
            <a:off x="839788" y="2505074"/>
            <a:ext cx="5157787" cy="3684588"/>
          </a:xfrm>
        </p:spPr>
        <p:txBody>
          <a:bodyPr/>
          <a:lstStyle/>
          <a:p>
            <a:pPr lvl="0">
              <a:defRPr/>
            </a:pPr>
            <a:r>
              <a:rPr lang="it-IT"/>
              <a:t>Fare clic per modificare stili del testo dello schema</a:t>
            </a:r>
            <a:endParaRPr/>
          </a:p>
          <a:p>
            <a:pPr lvl="1">
              <a:defRPr/>
            </a:pPr>
            <a:r>
              <a:rPr lang="it-IT"/>
              <a:t>Secondo livello</a:t>
            </a:r>
            <a:endParaRPr/>
          </a:p>
          <a:p>
            <a:pPr lvl="2">
              <a:defRPr/>
            </a:pPr>
            <a:r>
              <a:rPr lang="it-IT"/>
              <a:t>Terzo livello</a:t>
            </a:r>
            <a:endParaRPr/>
          </a:p>
          <a:p>
            <a:pPr lvl="3">
              <a:defRPr/>
            </a:pPr>
            <a:r>
              <a:rPr lang="it-IT"/>
              <a:t>Quarto livello</a:t>
            </a:r>
            <a:endParaRPr/>
          </a:p>
          <a:p>
            <a:pPr lvl="4">
              <a:defRPr/>
            </a:pPr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 bwMode="auto"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it-IT"/>
              <a:t>Fare clic per modificare stili del testo dello schema</a:t>
            </a:r>
            <a:endParaRPr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 bwMode="auto">
          <a:xfrm>
            <a:off x="6172200" y="2505074"/>
            <a:ext cx="5183188" cy="3684588"/>
          </a:xfrm>
        </p:spPr>
        <p:txBody>
          <a:bodyPr/>
          <a:lstStyle/>
          <a:p>
            <a:pPr lvl="0">
              <a:defRPr/>
            </a:pPr>
            <a:r>
              <a:rPr lang="it-IT"/>
              <a:t>Fare clic per modificare stili del testo dello schema</a:t>
            </a:r>
            <a:endParaRPr/>
          </a:p>
          <a:p>
            <a:pPr lvl="1">
              <a:defRPr/>
            </a:pPr>
            <a:r>
              <a:rPr lang="it-IT"/>
              <a:t>Secondo livello</a:t>
            </a:r>
            <a:endParaRPr/>
          </a:p>
          <a:p>
            <a:pPr lvl="2">
              <a:defRPr/>
            </a:pPr>
            <a:r>
              <a:rPr lang="it-IT"/>
              <a:t>Terzo livello</a:t>
            </a:r>
            <a:endParaRPr/>
          </a:p>
          <a:p>
            <a:pPr lvl="3">
              <a:defRPr/>
            </a:pPr>
            <a:r>
              <a:rPr lang="it-IT"/>
              <a:t>Quarto livello</a:t>
            </a:r>
            <a:endParaRPr/>
          </a:p>
          <a:p>
            <a:pPr lvl="4">
              <a:defRPr/>
            </a:pPr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it-IT"/>
              <a:t>15/12/2023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it-IT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Only" preserve="1" userDrawn="1">
  <p:cSld name="Solo titolo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it-IT"/>
              <a:t>15/12/2023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it-IT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blank" preserve="1" userDrawn="1">
  <p:cSld name="Vuota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it-IT"/>
              <a:t>15/12/2023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it-IT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Tx" preserve="1" userDrawn="1">
  <p:cSld name="Contenuto con didascalia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 bwMode="auto"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 bwMode="auto"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>
              <a:defRPr/>
            </a:pPr>
            <a:r>
              <a:rPr lang="it-IT"/>
              <a:t>Fare clic per modificare stili del testo dello schema</a:t>
            </a:r>
            <a:endParaRPr/>
          </a:p>
          <a:p>
            <a:pPr lvl="1">
              <a:defRPr/>
            </a:pPr>
            <a:r>
              <a:rPr lang="it-IT"/>
              <a:t>Secondo livello</a:t>
            </a:r>
            <a:endParaRPr/>
          </a:p>
          <a:p>
            <a:pPr lvl="2">
              <a:defRPr/>
            </a:pPr>
            <a:r>
              <a:rPr lang="it-IT"/>
              <a:t>Terzo livello</a:t>
            </a:r>
            <a:endParaRPr/>
          </a:p>
          <a:p>
            <a:pPr lvl="3">
              <a:defRPr/>
            </a:pPr>
            <a:r>
              <a:rPr lang="it-IT"/>
              <a:t>Quarto livello</a:t>
            </a:r>
            <a:endParaRPr/>
          </a:p>
          <a:p>
            <a:pPr lvl="4">
              <a:defRPr/>
            </a:pPr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 bwMode="auto"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it-IT"/>
              <a:t>Fare clic per modificare stili del testo dello schema</a:t>
            </a:r>
            <a:endParaRPr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it-IT"/>
              <a:t>15/12/2023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it-IT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picTx" preserve="1" userDrawn="1">
  <p:cSld name="Immagine con didascalia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 bwMode="auto"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 noChangeAspect="1"/>
          </p:cNvSpPr>
          <p:nvPr>
            <p:ph type="pic" idx="1"/>
          </p:nvPr>
        </p:nvSpPr>
        <p:spPr bwMode="auto"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>
              <a:defRPr/>
            </a:pPr>
            <a:r>
              <a:rPr lang="it-IT"/>
              <a:t>Click icon to add picture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 bwMode="auto"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it-IT"/>
              <a:t>Fare clic per modificare stili del testo dello schema</a:t>
            </a:r>
            <a:endParaRPr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it-IT"/>
              <a:t>15/12/2023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it-IT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defRPr/>
            </a:pPr>
            <a:r>
              <a:rPr lang="it-IT"/>
              <a:t>Fare clic per modificare stili del testo dello schema</a:t>
            </a:r>
            <a:endParaRPr/>
          </a:p>
          <a:p>
            <a:pPr lvl="1">
              <a:defRPr/>
            </a:pPr>
            <a:r>
              <a:rPr lang="it-IT"/>
              <a:t>Secondo livello</a:t>
            </a:r>
            <a:endParaRPr/>
          </a:p>
          <a:p>
            <a:pPr lvl="2">
              <a:defRPr/>
            </a:pPr>
            <a:r>
              <a:rPr lang="it-IT"/>
              <a:t>Terzo livello</a:t>
            </a:r>
            <a:endParaRPr/>
          </a:p>
          <a:p>
            <a:pPr lvl="3">
              <a:defRPr/>
            </a:pPr>
            <a:r>
              <a:rPr lang="it-IT"/>
              <a:t>Quarto livello</a:t>
            </a:r>
            <a:endParaRPr/>
          </a:p>
          <a:p>
            <a:pPr lvl="4">
              <a:defRPr/>
            </a:pPr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 bwMode="auto"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CC18F51-09EC-435C-A3BA-64A766E099C0}" type="datetimeFigureOut">
              <a:rPr lang="it-IT"/>
              <a:t>15/12/2023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 bwMode="auto"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 bwMode="auto"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08395586-F03A-48D1-94DF-16B239DF4FB5}" type="slidenum">
              <a:rPr lang="it-IT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>
        <a:lnSpc>
          <a:spcPct val="90000"/>
        </a:lnSpc>
        <a:spcBef>
          <a:spcPts val="0"/>
        </a:spcBef>
        <a:buNone/>
        <a:defRPr sz="44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>
        <a:lnSpc>
          <a:spcPct val="90000"/>
        </a:lnSpc>
        <a:spcBef>
          <a:spcPts val="1000"/>
        </a:spcBef>
        <a:buFont typeface="Arial"/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jp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jp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jp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jpg"/><Relationship Id="rId4" Type="http://schemas.openxmlformats.org/officeDocument/2006/relationships/image" Target="../media/image19.jp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jp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jp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4.jpg"/><Relationship Id="rId4" Type="http://schemas.openxmlformats.org/officeDocument/2006/relationships/image" Target="../media/image23.jp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6.jpg"/><Relationship Id="rId4" Type="http://schemas.openxmlformats.org/officeDocument/2006/relationships/image" Target="../media/image25.jp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7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g"/><Relationship Id="rId4" Type="http://schemas.openxmlformats.org/officeDocument/2006/relationships/image" Target="../media/image4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g"/><Relationship Id="rId4" Type="http://schemas.openxmlformats.org/officeDocument/2006/relationships/image" Target="../media/image7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jpeg"/><Relationship Id="rId5" Type="http://schemas.openxmlformats.org/officeDocument/2006/relationships/image" Target="../media/image12.jpg"/><Relationship Id="rId4" Type="http://schemas.openxmlformats.org/officeDocument/2006/relationships/image" Target="../media/image11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jpg"/><Relationship Id="rId4" Type="http://schemas.openxmlformats.org/officeDocument/2006/relationships/image" Target="../media/image1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auto"/>
        <p:txBody>
          <a:bodyPr vertOverflow="overflow" horzOverflow="overflow" vert="horz" wrap="square" lIns="91440" tIns="45720" rIns="91440" bIns="45720" numCol="1" spcCol="0" rtlCol="0" fromWordArt="0" anchor="b" anchorCtr="0" forceAA="0" compatLnSpc="0">
            <a:normAutofit fontScale="95000"/>
          </a:bodyPr>
          <a:lstStyle/>
          <a:p>
            <a:pPr>
              <a:defRPr/>
            </a:pPr>
            <a:r>
              <a:rPr lang="it-IT" dirty="0">
                <a:latin typeface="Bahnschrift Condensed" panose="020B0502040204020203" pitchFamily="34" charset="0"/>
              </a:rPr>
              <a:t>Maria Teresa d’Austria,</a:t>
            </a:r>
            <a:br>
              <a:rPr lang="it-IT" dirty="0">
                <a:latin typeface="Bahnschrift Condensed" panose="020B0502040204020203" pitchFamily="34" charset="0"/>
              </a:rPr>
            </a:br>
            <a:r>
              <a:rPr lang="it-IT" dirty="0">
                <a:latin typeface="Bahnschrift Condensed" panose="020B0502040204020203" pitchFamily="34" charset="0"/>
              </a:rPr>
              <a:t>la sovrana che “illuminò” Mantova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auto"/>
        <p:txBody>
          <a:bodyPr/>
          <a:lstStyle/>
          <a:p>
            <a:pPr>
              <a:defRPr/>
            </a:pPr>
            <a:r>
              <a:rPr lang="it-IT" dirty="0"/>
              <a:t>A cura di Federica Pradella.</a:t>
            </a: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9777" y="6002219"/>
            <a:ext cx="2589859" cy="45536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:p159="http://schemas.microsoft.com/office/powerpoint/2015/09/main" xmlns:w="http://schemas.openxmlformats.org/wordprocessingml/2006/main" xmlns:m="http://schemas.openxmlformats.org/officeDocument/2006/math" xmlns="" Requires="p159">
      <p:transition p14:dur="2000" advClick="1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622941954" name="Titolo 1"/>
          <p:cNvSpPr>
            <a:spLocks noGrp="1"/>
          </p:cNvSpPr>
          <p:nvPr>
            <p:ph type="title"/>
          </p:nvPr>
        </p:nvSpPr>
        <p:spPr bwMode="auto"/>
        <p:txBody>
          <a:bodyPr>
            <a:normAutofit/>
          </a:bodyPr>
          <a:lstStyle/>
          <a:p>
            <a:pPr>
              <a:defRPr/>
            </a:pPr>
            <a:r>
              <a:rPr sz="4000" dirty="0">
                <a:latin typeface="Bahnschrift Condensed" panose="020B0502040204020203" pitchFamily="34" charset="0"/>
              </a:rPr>
              <a:t>Felice </a:t>
            </a:r>
            <a:r>
              <a:rPr sz="4000" dirty="0" err="1">
                <a:latin typeface="Bahnschrift Condensed" panose="020B0502040204020203" pitchFamily="34" charset="0"/>
              </a:rPr>
              <a:t>Campi</a:t>
            </a:r>
            <a:r>
              <a:rPr sz="4000" dirty="0">
                <a:latin typeface="Bahnschrift Condensed" panose="020B0502040204020203" pitchFamily="34" charset="0"/>
              </a:rPr>
              <a:t> </a:t>
            </a:r>
            <a:r>
              <a:rPr sz="4000" dirty="0" err="1">
                <a:latin typeface="Bahnschrift Condensed" panose="020B0502040204020203" pitchFamily="34" charset="0"/>
              </a:rPr>
              <a:t>Ritratto</a:t>
            </a:r>
            <a:r>
              <a:rPr sz="4000" dirty="0">
                <a:latin typeface="Bahnschrift Condensed" panose="020B0502040204020203" pitchFamily="34" charset="0"/>
              </a:rPr>
              <a:t> di Maria Teresa </a:t>
            </a:r>
            <a:r>
              <a:rPr sz="4000" dirty="0" err="1">
                <a:latin typeface="Bahnschrift Condensed" panose="020B0502040204020203" pitchFamily="34" charset="0"/>
              </a:rPr>
              <a:t>d’Austria</a:t>
            </a:r>
            <a:r>
              <a:rPr sz="4000" dirty="0">
                <a:latin typeface="Bahnschrift Condensed" panose="020B0502040204020203" pitchFamily="34" charset="0"/>
              </a:rPr>
              <a:t>, </a:t>
            </a:r>
          </a:p>
        </p:txBody>
      </p:sp>
      <p:pic>
        <p:nvPicPr>
          <p:cNvPr id="2" name="Segnaposto contenuto 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046488" y="5885430"/>
            <a:ext cx="2743608" cy="487681"/>
          </a:xfrm>
        </p:spPr>
      </p:pic>
      <p:pic>
        <p:nvPicPr>
          <p:cNvPr id="1156560441" name="Immagine 1156560440"/>
          <p:cNvPicPr>
            <a:picLocks noChangeAspect="1"/>
          </p:cNvPicPr>
          <p:nvPr/>
        </p:nvPicPr>
        <p:blipFill>
          <a:blip r:embed="rId4"/>
          <a:stretch/>
        </p:blipFill>
        <p:spPr bwMode="auto">
          <a:xfrm>
            <a:off x="4220293" y="1818288"/>
            <a:ext cx="3111091" cy="4310981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:p159="http://schemas.microsoft.com/office/powerpoint/2015/09/main" xmlns:w="http://schemas.openxmlformats.org/wordprocessingml/2006/main" xmlns:m="http://schemas.openxmlformats.org/officeDocument/2006/math" xmlns="" Requires="p159">
      <p:transition p14:dur="2000" advClick="1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77048536" name="Titolo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dirty="0" err="1">
                <a:latin typeface="Bahnschrift Condensed" panose="020B0502040204020203" pitchFamily="34" charset="0"/>
              </a:rPr>
              <a:t>Biblioteca</a:t>
            </a:r>
            <a:r>
              <a:rPr dirty="0">
                <a:latin typeface="Bahnschrift Condensed" panose="020B0502040204020203" pitchFamily="34" charset="0"/>
              </a:rPr>
              <a:t> </a:t>
            </a:r>
            <a:r>
              <a:rPr dirty="0" err="1">
                <a:latin typeface="Bahnschrift Condensed" panose="020B0502040204020203" pitchFamily="34" charset="0"/>
              </a:rPr>
              <a:t>Teresiana</a:t>
            </a:r>
            <a:endParaRPr dirty="0">
              <a:latin typeface="Bahnschrift Condensed" panose="020B0502040204020203" pitchFamily="34" charset="0"/>
            </a:endParaRPr>
          </a:p>
        </p:txBody>
      </p:sp>
      <p:pic>
        <p:nvPicPr>
          <p:cNvPr id="2" name="Segnaposto contenuto 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989843" y="6152696"/>
            <a:ext cx="2773686" cy="487681"/>
          </a:xfrm>
        </p:spPr>
      </p:pic>
      <p:pic>
        <p:nvPicPr>
          <p:cNvPr id="335640963" name="Immagine 335640962"/>
          <p:cNvPicPr>
            <a:picLocks noChangeAspect="1"/>
          </p:cNvPicPr>
          <p:nvPr/>
        </p:nvPicPr>
        <p:blipFill>
          <a:blip r:embed="rId4"/>
          <a:stretch/>
        </p:blipFill>
        <p:spPr bwMode="auto">
          <a:xfrm>
            <a:off x="3834031" y="1844984"/>
            <a:ext cx="3930944" cy="4462756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:p159="http://schemas.microsoft.com/office/powerpoint/2015/09/main" xmlns:w="http://schemas.openxmlformats.org/wordprocessingml/2006/main" xmlns:m="http://schemas.openxmlformats.org/officeDocument/2006/math" xmlns="" Requires="p159">
      <p:transition p14:dur="2000" advClick="1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035050923" name="Titolo 1"/>
          <p:cNvSpPr>
            <a:spLocks noGrp="1"/>
          </p:cNvSpPr>
          <p:nvPr>
            <p:ph type="title"/>
          </p:nvPr>
        </p:nvSpPr>
        <p:spPr bwMode="auto"/>
        <p:txBody>
          <a:bodyPr>
            <a:normAutofit/>
          </a:bodyPr>
          <a:lstStyle/>
          <a:p>
            <a:pPr>
              <a:defRPr/>
            </a:pPr>
            <a:r>
              <a:rPr sz="4000" dirty="0" err="1">
                <a:latin typeface="Bahnschrift Condensed" panose="020B0502040204020203" pitchFamily="34" charset="0"/>
              </a:rPr>
              <a:t>Teatro</a:t>
            </a:r>
            <a:r>
              <a:rPr sz="4000" dirty="0">
                <a:latin typeface="Bahnschrift Condensed" panose="020B0502040204020203" pitchFamily="34" charset="0"/>
              </a:rPr>
              <a:t> </a:t>
            </a:r>
            <a:r>
              <a:rPr sz="4000" dirty="0" err="1">
                <a:latin typeface="Bahnschrift Condensed" panose="020B0502040204020203" pitchFamily="34" charset="0"/>
              </a:rPr>
              <a:t>Bibiena</a:t>
            </a:r>
            <a:r>
              <a:rPr sz="4000" dirty="0">
                <a:latin typeface="Bahnschrift Condensed" panose="020B0502040204020203" pitchFamily="34" charset="0"/>
              </a:rPr>
              <a:t>, </a:t>
            </a:r>
            <a:r>
              <a:rPr sz="4000" dirty="0" err="1">
                <a:latin typeface="Bahnschrift Condensed" panose="020B0502040204020203" pitchFamily="34" charset="0"/>
              </a:rPr>
              <a:t>interno</a:t>
            </a:r>
            <a:endParaRPr sz="4000" dirty="0">
              <a:latin typeface="Bahnschrift Condensed" panose="020B0502040204020203" pitchFamily="34" charset="0"/>
            </a:endParaRPr>
          </a:p>
        </p:txBody>
      </p:sp>
      <p:pic>
        <p:nvPicPr>
          <p:cNvPr id="2" name="Segnaposto contenuto 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917015" y="5974887"/>
            <a:ext cx="2773686" cy="487681"/>
          </a:xfrm>
        </p:spPr>
      </p:pic>
      <p:pic>
        <p:nvPicPr>
          <p:cNvPr id="882503525" name="Immagine 882503524"/>
          <p:cNvPicPr>
            <a:picLocks noChangeAspect="1"/>
          </p:cNvPicPr>
          <p:nvPr/>
        </p:nvPicPr>
        <p:blipFill>
          <a:blip r:embed="rId4"/>
          <a:stretch/>
        </p:blipFill>
        <p:spPr bwMode="auto">
          <a:xfrm>
            <a:off x="4062807" y="1764064"/>
            <a:ext cx="3886294" cy="445466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:p159="http://schemas.microsoft.com/office/powerpoint/2015/09/main" xmlns:w="http://schemas.openxmlformats.org/wordprocessingml/2006/main" xmlns:m="http://schemas.openxmlformats.org/officeDocument/2006/math" xmlns="" Requires="p159">
      <p:transition p14:dur="2000" advClick="1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630077056" name="Titolo 1"/>
          <p:cNvSpPr>
            <a:spLocks noGrp="1"/>
          </p:cNvSpPr>
          <p:nvPr>
            <p:ph type="title"/>
          </p:nvPr>
        </p:nvSpPr>
        <p:spPr bwMode="auto"/>
        <p:txBody>
          <a:bodyPr>
            <a:normAutofit/>
          </a:bodyPr>
          <a:lstStyle/>
          <a:p>
            <a:pPr>
              <a:defRPr/>
            </a:pPr>
            <a:r>
              <a:rPr sz="4000" dirty="0">
                <a:latin typeface="Bahnschrift Condensed" panose="020B0502040204020203" pitchFamily="34" charset="0"/>
              </a:rPr>
              <a:t>Palazzo </a:t>
            </a:r>
            <a:r>
              <a:rPr sz="4000" dirty="0" err="1">
                <a:latin typeface="Bahnschrift Condensed" panose="020B0502040204020203" pitchFamily="34" charset="0"/>
              </a:rPr>
              <a:t>D’Arco</a:t>
            </a:r>
            <a:r>
              <a:rPr sz="4000" dirty="0">
                <a:latin typeface="Bahnschrift Condensed" panose="020B0502040204020203" pitchFamily="34" charset="0"/>
              </a:rPr>
              <a:t> e Palazzo </a:t>
            </a:r>
            <a:r>
              <a:rPr sz="4000" dirty="0" err="1">
                <a:latin typeface="Bahnschrift Condensed" panose="020B0502040204020203" pitchFamily="34" charset="0"/>
              </a:rPr>
              <a:t>dell’Accademia</a:t>
            </a:r>
            <a:r>
              <a:rPr sz="4000" dirty="0">
                <a:latin typeface="Bahnschrift Condensed" panose="020B0502040204020203" pitchFamily="34" charset="0"/>
              </a:rPr>
              <a:t>, part.</a:t>
            </a:r>
          </a:p>
        </p:txBody>
      </p:sp>
      <p:pic>
        <p:nvPicPr>
          <p:cNvPr id="2" name="Segnaposto contenuto 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007784" y="6055592"/>
            <a:ext cx="2773686" cy="487681"/>
          </a:xfrm>
        </p:spPr>
      </p:pic>
      <p:pic>
        <p:nvPicPr>
          <p:cNvPr id="1416003267" name="Immagine 1416003266"/>
          <p:cNvPicPr>
            <a:picLocks noChangeAspect="1"/>
          </p:cNvPicPr>
          <p:nvPr/>
        </p:nvPicPr>
        <p:blipFill>
          <a:blip r:embed="rId4"/>
          <a:stretch/>
        </p:blipFill>
        <p:spPr bwMode="auto">
          <a:xfrm>
            <a:off x="6330668" y="1836893"/>
            <a:ext cx="5014366" cy="3420629"/>
          </a:xfrm>
          <a:prstGeom prst="rect">
            <a:avLst/>
          </a:prstGeom>
        </p:spPr>
      </p:pic>
      <p:pic>
        <p:nvPicPr>
          <p:cNvPr id="1207339729" name="Immagine 1207339728"/>
          <p:cNvPicPr>
            <a:picLocks noChangeAspect="1"/>
          </p:cNvPicPr>
          <p:nvPr/>
        </p:nvPicPr>
        <p:blipFill>
          <a:blip r:embed="rId5"/>
          <a:stretch/>
        </p:blipFill>
        <p:spPr bwMode="auto">
          <a:xfrm>
            <a:off x="1156893" y="1836893"/>
            <a:ext cx="3511589" cy="4389487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:p159="http://schemas.microsoft.com/office/powerpoint/2015/09/main" xmlns:w="http://schemas.openxmlformats.org/wordprocessingml/2006/main" xmlns:m="http://schemas.openxmlformats.org/officeDocument/2006/math" xmlns="" Requires="p159">
      <p:transition p14:dur="2000" advClick="1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587515075" name="Titolo 1"/>
          <p:cNvSpPr>
            <a:spLocks noGrp="1"/>
          </p:cNvSpPr>
          <p:nvPr>
            <p:ph type="title"/>
          </p:nvPr>
        </p:nvSpPr>
        <p:spPr bwMode="auto"/>
        <p:txBody>
          <a:bodyPr>
            <a:normAutofit/>
          </a:bodyPr>
          <a:lstStyle/>
          <a:p>
            <a:pPr>
              <a:defRPr/>
            </a:pPr>
            <a:r>
              <a:rPr sz="4000" dirty="0">
                <a:latin typeface="Bahnschrift Condensed" panose="020B0502040204020203" pitchFamily="34" charset="0"/>
              </a:rPr>
              <a:t>Palazzo </a:t>
            </a:r>
            <a:r>
              <a:rPr sz="4000" dirty="0" err="1">
                <a:latin typeface="Bahnschrift Condensed" panose="020B0502040204020203" pitchFamily="34" charset="0"/>
              </a:rPr>
              <a:t>degli</a:t>
            </a:r>
            <a:r>
              <a:rPr sz="4000" dirty="0">
                <a:latin typeface="Bahnschrift Condensed" panose="020B0502040204020203" pitchFamily="34" charset="0"/>
              </a:rPr>
              <a:t> </a:t>
            </a:r>
            <a:r>
              <a:rPr sz="4000" dirty="0" err="1">
                <a:latin typeface="Bahnschrift Condensed" panose="020B0502040204020203" pitchFamily="34" charset="0"/>
              </a:rPr>
              <a:t>Studi</a:t>
            </a:r>
            <a:r>
              <a:rPr sz="4000" dirty="0">
                <a:latin typeface="Bahnschrift Condensed" panose="020B0502040204020203" pitchFamily="34" charset="0"/>
              </a:rPr>
              <a:t> </a:t>
            </a:r>
          </a:p>
        </p:txBody>
      </p:sp>
      <p:pic>
        <p:nvPicPr>
          <p:cNvPr id="2" name="Segnaposto contenuto 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022212" y="6030225"/>
            <a:ext cx="2773686" cy="487681"/>
          </a:xfrm>
        </p:spPr>
      </p:pic>
      <p:pic>
        <p:nvPicPr>
          <p:cNvPr id="901259540" name="Immagine 901259539"/>
          <p:cNvPicPr>
            <a:picLocks noChangeAspect="1"/>
          </p:cNvPicPr>
          <p:nvPr/>
        </p:nvPicPr>
        <p:blipFill>
          <a:blip r:embed="rId4"/>
          <a:stretch/>
        </p:blipFill>
        <p:spPr bwMode="auto">
          <a:xfrm>
            <a:off x="4146083" y="1844985"/>
            <a:ext cx="3317467" cy="4429081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:p159="http://schemas.microsoft.com/office/powerpoint/2015/09/main" xmlns:w="http://schemas.openxmlformats.org/wordprocessingml/2006/main" xmlns:m="http://schemas.openxmlformats.org/officeDocument/2006/math" xmlns="" Requires="p159">
      <p:transition p14:dur="2000" advClick="1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953888786" name="Titolo 1"/>
          <p:cNvSpPr>
            <a:spLocks noGrp="1"/>
          </p:cNvSpPr>
          <p:nvPr>
            <p:ph type="title"/>
          </p:nvPr>
        </p:nvSpPr>
        <p:spPr bwMode="auto"/>
        <p:txBody>
          <a:bodyPr>
            <a:normAutofit/>
          </a:bodyPr>
          <a:lstStyle/>
          <a:p>
            <a:pPr>
              <a:defRPr/>
            </a:pPr>
            <a:r>
              <a:rPr sz="4000" dirty="0" err="1">
                <a:latin typeface="Bahnschrift Condensed" panose="020B0502040204020203" pitchFamily="34" charset="0"/>
              </a:rPr>
              <a:t>Cattedrale</a:t>
            </a:r>
            <a:r>
              <a:rPr sz="4000" dirty="0">
                <a:latin typeface="Bahnschrift Condensed" panose="020B0502040204020203" pitchFamily="34" charset="0"/>
              </a:rPr>
              <a:t> e Palazzo </a:t>
            </a:r>
            <a:r>
              <a:rPr sz="4000" dirty="0" err="1">
                <a:latin typeface="Bahnschrift Condensed" panose="020B0502040204020203" pitchFamily="34" charset="0"/>
              </a:rPr>
              <a:t>Vescovile</a:t>
            </a:r>
            <a:endParaRPr sz="4000" dirty="0">
              <a:latin typeface="Bahnschrift Condensed" panose="020B0502040204020203" pitchFamily="34" charset="0"/>
            </a:endParaRPr>
          </a:p>
        </p:txBody>
      </p:sp>
      <p:pic>
        <p:nvPicPr>
          <p:cNvPr id="2" name="Segnaposto contenuto 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119316" y="6064981"/>
            <a:ext cx="2773686" cy="487681"/>
          </a:xfrm>
        </p:spPr>
      </p:pic>
      <p:pic>
        <p:nvPicPr>
          <p:cNvPr id="1122047430" name="Immagine 1122047429"/>
          <p:cNvPicPr>
            <a:picLocks noChangeAspect="1"/>
          </p:cNvPicPr>
          <p:nvPr/>
        </p:nvPicPr>
        <p:blipFill>
          <a:blip r:embed="rId4"/>
          <a:stretch/>
        </p:blipFill>
        <p:spPr bwMode="auto">
          <a:xfrm>
            <a:off x="2574116" y="1804521"/>
            <a:ext cx="6390689" cy="4260459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:p159="http://schemas.microsoft.com/office/powerpoint/2015/09/main" xmlns:w="http://schemas.openxmlformats.org/wordprocessingml/2006/main" xmlns:m="http://schemas.openxmlformats.org/officeDocument/2006/math" xmlns="" Requires="p159">
      <p:transition p14:dur="2000" advClick="1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327551268" name="Titolo 1"/>
          <p:cNvSpPr>
            <a:spLocks noGrp="1"/>
          </p:cNvSpPr>
          <p:nvPr>
            <p:ph type="title"/>
          </p:nvPr>
        </p:nvSpPr>
        <p:spPr bwMode="auto"/>
        <p:txBody>
          <a:bodyPr>
            <a:normAutofit/>
          </a:bodyPr>
          <a:lstStyle/>
          <a:p>
            <a:pPr>
              <a:defRPr/>
            </a:pPr>
            <a:r>
              <a:rPr sz="4000" dirty="0">
                <a:latin typeface="Bahnschrift Condensed" panose="020B0502040204020203" pitchFamily="34" charset="0"/>
              </a:rPr>
              <a:t>Corte </a:t>
            </a:r>
            <a:r>
              <a:rPr sz="4000" dirty="0" err="1">
                <a:latin typeface="Bahnschrift Condensed" panose="020B0502040204020203" pitchFamily="34" charset="0"/>
              </a:rPr>
              <a:t>Vecchia</a:t>
            </a:r>
            <a:r>
              <a:rPr sz="4000" dirty="0">
                <a:latin typeface="Bahnschrift Condensed" panose="020B0502040204020203" pitchFamily="34" charset="0"/>
              </a:rPr>
              <a:t> e Magna </a:t>
            </a:r>
            <a:r>
              <a:rPr sz="4000" dirty="0" err="1">
                <a:latin typeface="Bahnschrift Condensed" panose="020B0502040204020203" pitchFamily="34" charset="0"/>
              </a:rPr>
              <a:t>Domus</a:t>
            </a:r>
            <a:endParaRPr sz="4000" dirty="0">
              <a:latin typeface="Bahnschrift Condensed" panose="020B0502040204020203" pitchFamily="34" charset="0"/>
            </a:endParaRPr>
          </a:p>
        </p:txBody>
      </p:sp>
      <p:pic>
        <p:nvPicPr>
          <p:cNvPr id="2" name="Segnaposto contenuto 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062672" y="6047499"/>
            <a:ext cx="2773686" cy="487681"/>
          </a:xfrm>
        </p:spPr>
      </p:pic>
      <p:pic>
        <p:nvPicPr>
          <p:cNvPr id="1044979093" name="Immagine 1044979092"/>
          <p:cNvPicPr>
            <a:picLocks noChangeAspect="1"/>
          </p:cNvPicPr>
          <p:nvPr/>
        </p:nvPicPr>
        <p:blipFill>
          <a:blip r:embed="rId4"/>
          <a:stretch/>
        </p:blipFill>
        <p:spPr bwMode="auto">
          <a:xfrm>
            <a:off x="6986350" y="1861637"/>
            <a:ext cx="4364854" cy="3153422"/>
          </a:xfrm>
          <a:prstGeom prst="rect">
            <a:avLst/>
          </a:prstGeom>
        </p:spPr>
      </p:pic>
      <p:pic>
        <p:nvPicPr>
          <p:cNvPr id="1644941223" name="Immagine 1644941222"/>
          <p:cNvPicPr>
            <a:picLocks noChangeAspect="1"/>
          </p:cNvPicPr>
          <p:nvPr/>
        </p:nvPicPr>
        <p:blipFill>
          <a:blip r:embed="rId5"/>
          <a:stretch/>
        </p:blipFill>
        <p:spPr bwMode="auto">
          <a:xfrm>
            <a:off x="832091" y="1861637"/>
            <a:ext cx="4905161" cy="3258866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:p159="http://schemas.microsoft.com/office/powerpoint/2015/09/main" xmlns:w="http://schemas.openxmlformats.org/wordprocessingml/2006/main" xmlns:m="http://schemas.openxmlformats.org/officeDocument/2006/math" xmlns="" Requires="p159">
      <p:transition p14:dur="2000" advClick="1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881378853" name="Titolo 1"/>
          <p:cNvSpPr>
            <a:spLocks noGrp="1"/>
          </p:cNvSpPr>
          <p:nvPr>
            <p:ph type="title"/>
          </p:nvPr>
        </p:nvSpPr>
        <p:spPr bwMode="auto"/>
        <p:txBody>
          <a:bodyPr>
            <a:normAutofit/>
          </a:bodyPr>
          <a:lstStyle/>
          <a:p>
            <a:pPr>
              <a:defRPr/>
            </a:pPr>
            <a:r>
              <a:rPr sz="4000" dirty="0" err="1">
                <a:latin typeface="Bahnschrift Condensed" panose="020B0502040204020203" pitchFamily="34" charset="0"/>
              </a:rPr>
              <a:t>Orfanatrofio</a:t>
            </a:r>
            <a:r>
              <a:rPr sz="4000" dirty="0">
                <a:latin typeface="Bahnschrift Condensed" panose="020B0502040204020203" pitchFamily="34" charset="0"/>
              </a:rPr>
              <a:t> </a:t>
            </a:r>
            <a:r>
              <a:rPr sz="4000" dirty="0" err="1">
                <a:latin typeface="Bahnschrift Condensed" panose="020B0502040204020203" pitchFamily="34" charset="0"/>
              </a:rPr>
              <a:t>femminile</a:t>
            </a:r>
            <a:r>
              <a:rPr sz="4000" dirty="0">
                <a:latin typeface="Bahnschrift Condensed" panose="020B0502040204020203" pitchFamily="34" charset="0"/>
              </a:rPr>
              <a:t> e Palazzo </a:t>
            </a:r>
            <a:r>
              <a:rPr sz="4000" dirty="0" err="1">
                <a:latin typeface="Bahnschrift Condensed" panose="020B0502040204020203" pitchFamily="34" charset="0"/>
              </a:rPr>
              <a:t>Barbetta</a:t>
            </a:r>
            <a:r>
              <a:rPr sz="4000" dirty="0">
                <a:latin typeface="Bahnschrift Condensed" panose="020B0502040204020203" pitchFamily="34" charset="0"/>
              </a:rPr>
              <a:t>, part.</a:t>
            </a:r>
          </a:p>
        </p:txBody>
      </p:sp>
      <p:pic>
        <p:nvPicPr>
          <p:cNvPr id="2" name="Segnaposto contenuto 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000678" y="6026463"/>
            <a:ext cx="2773686" cy="487681"/>
          </a:xfrm>
        </p:spPr>
      </p:pic>
      <p:pic>
        <p:nvPicPr>
          <p:cNvPr id="2100901780" name="Immagine 2100901779"/>
          <p:cNvPicPr>
            <a:picLocks noChangeAspect="1"/>
          </p:cNvPicPr>
          <p:nvPr/>
        </p:nvPicPr>
        <p:blipFill>
          <a:blip r:embed="rId4"/>
          <a:stretch/>
        </p:blipFill>
        <p:spPr bwMode="auto">
          <a:xfrm>
            <a:off x="1662028" y="1853075"/>
            <a:ext cx="3327645" cy="4417229"/>
          </a:xfrm>
          <a:prstGeom prst="rect">
            <a:avLst/>
          </a:prstGeom>
        </p:spPr>
      </p:pic>
      <p:pic>
        <p:nvPicPr>
          <p:cNvPr id="1281313239" name="Immagine 1281313238"/>
          <p:cNvPicPr>
            <a:picLocks noChangeAspect="1"/>
          </p:cNvPicPr>
          <p:nvPr/>
        </p:nvPicPr>
        <p:blipFill>
          <a:blip r:embed="rId5"/>
          <a:stretch/>
        </p:blipFill>
        <p:spPr bwMode="auto">
          <a:xfrm>
            <a:off x="6707754" y="1853075"/>
            <a:ext cx="4585849" cy="335132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:p159="http://schemas.microsoft.com/office/powerpoint/2015/09/main" xmlns:w="http://schemas.openxmlformats.org/wordprocessingml/2006/main" xmlns:m="http://schemas.openxmlformats.org/officeDocument/2006/math" xmlns="" Requires="p159">
      <p:transition p14:dur="2000" advClick="1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3026891" name="Titolo 1"/>
          <p:cNvSpPr>
            <a:spLocks noGrp="1"/>
          </p:cNvSpPr>
          <p:nvPr>
            <p:ph type="title"/>
          </p:nvPr>
        </p:nvSpPr>
        <p:spPr bwMode="auto"/>
        <p:txBody>
          <a:bodyPr>
            <a:normAutofit/>
          </a:bodyPr>
          <a:lstStyle/>
          <a:p>
            <a:pPr>
              <a:defRPr/>
            </a:pPr>
            <a:r>
              <a:rPr sz="4000" dirty="0">
                <a:latin typeface="Bahnschrift Condensed" panose="020B0502040204020203" pitchFamily="34" charset="0"/>
              </a:rPr>
              <a:t>Ex </a:t>
            </a:r>
            <a:r>
              <a:rPr sz="4000" dirty="0" err="1">
                <a:latin typeface="Bahnschrift Condensed" panose="020B0502040204020203" pitchFamily="34" charset="0"/>
              </a:rPr>
              <a:t>Ospedale</a:t>
            </a:r>
            <a:r>
              <a:rPr sz="4000" dirty="0">
                <a:latin typeface="Bahnschrift Condensed" panose="020B0502040204020203" pitchFamily="34" charset="0"/>
              </a:rPr>
              <a:t> di San Leonardo</a:t>
            </a:r>
          </a:p>
        </p:txBody>
      </p:sp>
      <p:pic>
        <p:nvPicPr>
          <p:cNvPr id="2" name="Segnaposto contenuto 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014120" y="6068199"/>
            <a:ext cx="2773686" cy="487681"/>
          </a:xfrm>
        </p:spPr>
      </p:pic>
      <p:pic>
        <p:nvPicPr>
          <p:cNvPr id="1368315833" name="Immagine 1368315832"/>
          <p:cNvPicPr>
            <a:picLocks noChangeAspect="1"/>
          </p:cNvPicPr>
          <p:nvPr/>
        </p:nvPicPr>
        <p:blipFill>
          <a:blip r:embed="rId4"/>
          <a:stretch/>
        </p:blipFill>
        <p:spPr bwMode="auto">
          <a:xfrm>
            <a:off x="2861943" y="1828929"/>
            <a:ext cx="5982652" cy="4239269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:p159="http://schemas.microsoft.com/office/powerpoint/2015/09/main" xmlns:w="http://schemas.openxmlformats.org/wordprocessingml/2006/main" xmlns:m="http://schemas.openxmlformats.org/officeDocument/2006/math" xmlns="" Requires="p159">
      <p:transition p14:dur="2000" advClick="1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59117627" name="Titolo 1"/>
          <p:cNvSpPr>
            <a:spLocks noGrp="1"/>
          </p:cNvSpPr>
          <p:nvPr>
            <p:ph type="title"/>
          </p:nvPr>
        </p:nvSpPr>
        <p:spPr bwMode="auto"/>
        <p:txBody>
          <a:bodyPr>
            <a:normAutofit/>
          </a:bodyPr>
          <a:lstStyle/>
          <a:p>
            <a:pPr>
              <a:defRPr/>
            </a:pPr>
            <a:r>
              <a:rPr sz="2800" dirty="0">
                <a:latin typeface="Bahnschrift Condensed" panose="020B0502040204020203" pitchFamily="34" charset="0"/>
              </a:rPr>
              <a:t>Ferdinando</a:t>
            </a:r>
            <a:r>
              <a:rPr sz="2800" dirty="0">
                <a:latin typeface="Bahnschrift" panose="020B0502040204020203" pitchFamily="34" charset="0"/>
              </a:rPr>
              <a:t> Carlo Gonzaga Nevers e </a:t>
            </a:r>
            <a:r>
              <a:rPr lang="it-IT" sz="2800" dirty="0" smtClean="0">
                <a:latin typeface="Bahnschrift" panose="020B0502040204020203" pitchFamily="34" charset="0"/>
              </a:rPr>
              <a:t>L’</a:t>
            </a:r>
            <a:r>
              <a:rPr sz="2800" dirty="0" err="1" smtClean="0">
                <a:latin typeface="Bahnschrift" panose="020B0502040204020203" pitchFamily="34" charset="0"/>
              </a:rPr>
              <a:t>Imperatore</a:t>
            </a:r>
            <a:r>
              <a:rPr sz="2800" dirty="0" smtClean="0">
                <a:latin typeface="Bahnschrift" panose="020B0502040204020203" pitchFamily="34" charset="0"/>
              </a:rPr>
              <a:t> </a:t>
            </a:r>
            <a:r>
              <a:rPr sz="2800" dirty="0">
                <a:latin typeface="Bahnschrift" panose="020B0502040204020203" pitchFamily="34" charset="0"/>
              </a:rPr>
              <a:t>Giuseppe II</a:t>
            </a:r>
          </a:p>
        </p:txBody>
      </p:sp>
      <p:pic>
        <p:nvPicPr>
          <p:cNvPr id="2" name="Segnaposto contenuto 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985301" y="5986117"/>
            <a:ext cx="2492754" cy="438286"/>
          </a:xfrm>
        </p:spPr>
      </p:pic>
      <p:pic>
        <p:nvPicPr>
          <p:cNvPr id="1854066793" name="Immagine 1854066792"/>
          <p:cNvPicPr>
            <a:picLocks noChangeAspect="1"/>
          </p:cNvPicPr>
          <p:nvPr/>
        </p:nvPicPr>
        <p:blipFill>
          <a:blip r:embed="rId4"/>
          <a:stretch/>
        </p:blipFill>
        <p:spPr bwMode="auto">
          <a:xfrm>
            <a:off x="7529286" y="1537486"/>
            <a:ext cx="2912031" cy="4189685"/>
          </a:xfrm>
          <a:prstGeom prst="rect">
            <a:avLst/>
          </a:prstGeom>
        </p:spPr>
      </p:pic>
      <p:pic>
        <p:nvPicPr>
          <p:cNvPr id="1901171330" name="Immagine 1901171329"/>
          <p:cNvPicPr>
            <a:picLocks noChangeAspect="1"/>
          </p:cNvPicPr>
          <p:nvPr/>
        </p:nvPicPr>
        <p:blipFill>
          <a:blip r:embed="rId5"/>
          <a:stretch/>
        </p:blipFill>
        <p:spPr bwMode="auto">
          <a:xfrm>
            <a:off x="1217204" y="1537486"/>
            <a:ext cx="3582230" cy="4448631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:p159="http://schemas.microsoft.com/office/powerpoint/2015/09/main" xmlns:w="http://schemas.openxmlformats.org/wordprocessingml/2006/main" xmlns:m="http://schemas.openxmlformats.org/officeDocument/2006/math" xmlns="" Requires="p159">
      <p:transition p14:dur="2000" advClick="1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78539227" name="Titolo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dirty="0">
                <a:latin typeface="Bahnschrift Condensed" panose="020B0502040204020203" pitchFamily="34" charset="0"/>
              </a:rPr>
              <a:t>Carlo VI e la </a:t>
            </a:r>
            <a:r>
              <a:rPr dirty="0" err="1">
                <a:latin typeface="Bahnschrift Condensed" panose="020B0502040204020203" pitchFamily="34" charset="0"/>
              </a:rPr>
              <a:t>Prammatica</a:t>
            </a:r>
            <a:r>
              <a:rPr dirty="0">
                <a:latin typeface="Bahnschrift Condensed" panose="020B0502040204020203" pitchFamily="34" charset="0"/>
              </a:rPr>
              <a:t> </a:t>
            </a:r>
            <a:r>
              <a:rPr dirty="0" err="1">
                <a:latin typeface="Bahnschrift Condensed" panose="020B0502040204020203" pitchFamily="34" charset="0"/>
              </a:rPr>
              <a:t>Sanzione</a:t>
            </a:r>
            <a:r>
              <a:rPr dirty="0">
                <a:latin typeface="Bahnschrift Condensed" panose="020B0502040204020203" pitchFamily="34" charset="0"/>
              </a:rPr>
              <a:t>, 1713</a:t>
            </a:r>
          </a:p>
        </p:txBody>
      </p:sp>
      <p:pic>
        <p:nvPicPr>
          <p:cNvPr id="2" name="Segnaposto contenuto 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030305" y="6047514"/>
            <a:ext cx="2646502" cy="465319"/>
          </a:xfrm>
        </p:spPr>
      </p:pic>
      <p:pic>
        <p:nvPicPr>
          <p:cNvPr id="765167505" name="Immagine 765167504"/>
          <p:cNvPicPr>
            <a:picLocks noChangeAspect="1"/>
          </p:cNvPicPr>
          <p:nvPr/>
        </p:nvPicPr>
        <p:blipFill>
          <a:blip r:embed="rId4"/>
          <a:stretch/>
        </p:blipFill>
        <p:spPr bwMode="auto">
          <a:xfrm>
            <a:off x="1282192" y="1815292"/>
            <a:ext cx="2616610" cy="4145124"/>
          </a:xfrm>
          <a:prstGeom prst="rect">
            <a:avLst/>
          </a:prstGeom>
        </p:spPr>
      </p:pic>
      <p:pic>
        <p:nvPicPr>
          <p:cNvPr id="366000005" name="Immagine 366000004"/>
          <p:cNvPicPr>
            <a:picLocks noChangeAspect="1"/>
          </p:cNvPicPr>
          <p:nvPr/>
        </p:nvPicPr>
        <p:blipFill>
          <a:blip r:embed="rId5"/>
          <a:stretch/>
        </p:blipFill>
        <p:spPr bwMode="auto">
          <a:xfrm>
            <a:off x="6542552" y="1815292"/>
            <a:ext cx="4819649" cy="3409949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:p159="http://schemas.microsoft.com/office/powerpoint/2015/09/main" xmlns:w="http://schemas.openxmlformats.org/wordprocessingml/2006/main" xmlns:m="http://schemas.openxmlformats.org/officeDocument/2006/math" xmlns="" Requires="p159">
      <p:transition p14:dur="2000" advClick="1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94174351" name="Titolo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dirty="0"/>
              <a:t> </a:t>
            </a:r>
            <a:r>
              <a:rPr dirty="0">
                <a:latin typeface="Bahnschrift Condensed" panose="020B0502040204020203" pitchFamily="34" charset="0"/>
              </a:rPr>
              <a:t>Maria Teresa, </a:t>
            </a:r>
            <a:r>
              <a:rPr dirty="0" err="1">
                <a:latin typeface="Bahnschrift Condensed" panose="020B0502040204020203" pitchFamily="34" charset="0"/>
              </a:rPr>
              <a:t>Arciduchessa</a:t>
            </a:r>
            <a:endParaRPr dirty="0">
              <a:latin typeface="Bahnschrift Condensed" panose="020B0502040204020203" pitchFamily="34" charset="0"/>
            </a:endParaRPr>
          </a:p>
        </p:txBody>
      </p:sp>
      <p:pic>
        <p:nvPicPr>
          <p:cNvPr id="2" name="Segnaposto contenuto 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006028" y="5966579"/>
            <a:ext cx="2773686" cy="487681"/>
          </a:xfrm>
        </p:spPr>
      </p:pic>
      <p:pic>
        <p:nvPicPr>
          <p:cNvPr id="323097269" name="Immagine 323097268"/>
          <p:cNvPicPr>
            <a:picLocks noChangeAspect="1"/>
          </p:cNvPicPr>
          <p:nvPr/>
        </p:nvPicPr>
        <p:blipFill>
          <a:blip r:embed="rId4"/>
          <a:stretch/>
        </p:blipFill>
        <p:spPr bwMode="auto">
          <a:xfrm>
            <a:off x="3739846" y="1586038"/>
            <a:ext cx="3574816" cy="4441708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:p159="http://schemas.microsoft.com/office/powerpoint/2015/09/main" xmlns:w="http://schemas.openxmlformats.org/wordprocessingml/2006/main" xmlns:m="http://schemas.openxmlformats.org/officeDocument/2006/math" xmlns="" Requires="p159">
      <p:transition p14:dur="2000" advClick="1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584739391" name="Titolo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dirty="0"/>
              <a:t> </a:t>
            </a:r>
            <a:r>
              <a:rPr sz="4000" dirty="0">
                <a:latin typeface="Bahnschrift Condensed" panose="020B0502040204020203" pitchFamily="34" charset="0"/>
              </a:rPr>
              <a:t>Maria Theresa e Francesco Stefano di Lorena</a:t>
            </a:r>
          </a:p>
        </p:txBody>
      </p:sp>
      <p:pic>
        <p:nvPicPr>
          <p:cNvPr id="2" name="Segnaposto contenuto 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037450" y="6152695"/>
            <a:ext cx="2773686" cy="487681"/>
          </a:xfrm>
        </p:spPr>
      </p:pic>
      <p:pic>
        <p:nvPicPr>
          <p:cNvPr id="1584677323" name="Immagine 1584677322"/>
          <p:cNvPicPr>
            <a:picLocks noChangeAspect="1"/>
          </p:cNvPicPr>
          <p:nvPr/>
        </p:nvPicPr>
        <p:blipFill>
          <a:blip r:embed="rId4"/>
          <a:stretch/>
        </p:blipFill>
        <p:spPr bwMode="auto">
          <a:xfrm>
            <a:off x="1786291" y="1851631"/>
            <a:ext cx="3384751" cy="4194550"/>
          </a:xfrm>
          <a:prstGeom prst="rect">
            <a:avLst/>
          </a:prstGeom>
        </p:spPr>
      </p:pic>
      <p:pic>
        <p:nvPicPr>
          <p:cNvPr id="747031836" name="Immagine 747031835"/>
          <p:cNvPicPr>
            <a:picLocks noChangeAspect="1"/>
          </p:cNvPicPr>
          <p:nvPr/>
        </p:nvPicPr>
        <p:blipFill>
          <a:blip r:embed="rId5"/>
          <a:stretch/>
        </p:blipFill>
        <p:spPr bwMode="auto">
          <a:xfrm>
            <a:off x="6404881" y="1851631"/>
            <a:ext cx="3193577" cy="421951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:p159="http://schemas.microsoft.com/office/powerpoint/2015/09/main" xmlns:w="http://schemas.openxmlformats.org/wordprocessingml/2006/main" xmlns:m="http://schemas.openxmlformats.org/officeDocument/2006/math" xmlns="" Requires="p159">
      <p:transition p14:dur="2000" advClick="1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033506176" name="Titolo 1"/>
          <p:cNvSpPr>
            <a:spLocks noGrp="1"/>
          </p:cNvSpPr>
          <p:nvPr>
            <p:ph type="title"/>
          </p:nvPr>
        </p:nvSpPr>
        <p:spPr bwMode="auto"/>
        <p:txBody>
          <a:bodyPr>
            <a:normAutofit/>
          </a:bodyPr>
          <a:lstStyle/>
          <a:p>
            <a:pPr>
              <a:defRPr/>
            </a:pPr>
            <a:r>
              <a:rPr sz="4800" dirty="0">
                <a:latin typeface="Bahnschrift Condensed" panose="020B0502040204020203" pitchFamily="34" charset="0"/>
              </a:rPr>
              <a:t>I </a:t>
            </a:r>
            <a:r>
              <a:rPr sz="4800" dirty="0" err="1">
                <a:latin typeface="Bahnschrift Condensed" panose="020B0502040204020203" pitchFamily="34" charset="0"/>
              </a:rPr>
              <a:t>consorti</a:t>
            </a:r>
            <a:endParaRPr sz="4800" dirty="0">
              <a:latin typeface="Bahnschrift Condensed" panose="020B0502040204020203" pitchFamily="34" charset="0"/>
            </a:endParaRPr>
          </a:p>
        </p:txBody>
      </p:sp>
      <p:pic>
        <p:nvPicPr>
          <p:cNvPr id="2" name="Segnaposto contenuto 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070764" y="6063683"/>
            <a:ext cx="2773686" cy="487681"/>
          </a:xfrm>
        </p:spPr>
      </p:pic>
      <p:pic>
        <p:nvPicPr>
          <p:cNvPr id="913830049" name="Immagine 913830048"/>
          <p:cNvPicPr>
            <a:picLocks noChangeAspect="1"/>
          </p:cNvPicPr>
          <p:nvPr/>
        </p:nvPicPr>
        <p:blipFill>
          <a:blip r:embed="rId4"/>
          <a:stretch/>
        </p:blipFill>
        <p:spPr bwMode="auto">
          <a:xfrm>
            <a:off x="3013145" y="1825364"/>
            <a:ext cx="5499677" cy="4324121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:p159="http://schemas.microsoft.com/office/powerpoint/2015/09/main" xmlns:w="http://schemas.openxmlformats.org/wordprocessingml/2006/main" xmlns:m="http://schemas.openxmlformats.org/officeDocument/2006/math" xmlns="" Requires="p159">
      <p:transition p14:dur="2000" advClick="1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664516418" name="Titolo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dirty="0">
                <a:latin typeface="Bahnschrift Condensed" panose="020B0502040204020203" pitchFamily="34" charset="0"/>
              </a:rPr>
              <a:t>Maria Teresa e Francesco I e </a:t>
            </a:r>
            <a:r>
              <a:rPr dirty="0" err="1">
                <a:latin typeface="Bahnschrift Condensed" panose="020B0502040204020203" pitchFamily="34" charset="0"/>
              </a:rPr>
              <a:t>figli</a:t>
            </a:r>
            <a:endParaRPr dirty="0">
              <a:latin typeface="Bahnschrift Condensed" panose="020B0502040204020203" pitchFamily="34" charset="0"/>
            </a:endParaRPr>
          </a:p>
        </p:txBody>
      </p:sp>
      <p:pic>
        <p:nvPicPr>
          <p:cNvPr id="2" name="Segnaposto contenuto 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070764" y="6039407"/>
            <a:ext cx="2773686" cy="487681"/>
          </a:xfrm>
        </p:spPr>
      </p:pic>
      <p:pic>
        <p:nvPicPr>
          <p:cNvPr id="625293553" name="Immagine 625293552"/>
          <p:cNvPicPr>
            <a:picLocks noChangeAspect="1"/>
          </p:cNvPicPr>
          <p:nvPr/>
        </p:nvPicPr>
        <p:blipFill>
          <a:blip r:embed="rId4"/>
          <a:stretch/>
        </p:blipFill>
        <p:spPr bwMode="auto">
          <a:xfrm>
            <a:off x="2036605" y="1633529"/>
            <a:ext cx="7892324" cy="415549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:p159="http://schemas.microsoft.com/office/powerpoint/2015/09/main" xmlns:w="http://schemas.openxmlformats.org/wordprocessingml/2006/main" xmlns:m="http://schemas.openxmlformats.org/officeDocument/2006/math" xmlns="" Requires="p159">
      <p:transition p14:dur="2000" advClick="1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16200811" name="Titolo 1"/>
          <p:cNvSpPr>
            <a:spLocks noGrp="1"/>
          </p:cNvSpPr>
          <p:nvPr>
            <p:ph type="title"/>
          </p:nvPr>
        </p:nvSpPr>
        <p:spPr bwMode="auto"/>
        <p:txBody>
          <a:bodyPr>
            <a:normAutofit/>
          </a:bodyPr>
          <a:lstStyle/>
          <a:p>
            <a:pPr>
              <a:defRPr/>
            </a:pPr>
            <a:r>
              <a:rPr sz="4000" dirty="0">
                <a:latin typeface="Bahnschrift Condensed" panose="020B0502040204020203" pitchFamily="34" charset="0"/>
              </a:rPr>
              <a:t>Maria Antonietta, Giuseppe II </a:t>
            </a:r>
            <a:r>
              <a:rPr sz="4000" dirty="0" err="1">
                <a:latin typeface="Bahnschrift Condensed" panose="020B0502040204020203" pitchFamily="34" charset="0"/>
              </a:rPr>
              <a:t>Imperatore</a:t>
            </a:r>
            <a:r>
              <a:rPr sz="4000" dirty="0">
                <a:latin typeface="Bahnschrift Condensed" panose="020B0502040204020203" pitchFamily="34" charset="0"/>
              </a:rPr>
              <a:t> e Maria Carolina</a:t>
            </a:r>
          </a:p>
        </p:txBody>
      </p:sp>
      <p:pic>
        <p:nvPicPr>
          <p:cNvPr id="2" name="Segnaposto contenuto 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054580" y="6152696"/>
            <a:ext cx="2773686" cy="487681"/>
          </a:xfrm>
        </p:spPr>
      </p:pic>
      <p:pic>
        <p:nvPicPr>
          <p:cNvPr id="1946467378" name="Immagine 1946467377"/>
          <p:cNvPicPr>
            <a:picLocks noChangeAspect="1"/>
          </p:cNvPicPr>
          <p:nvPr/>
        </p:nvPicPr>
        <p:blipFill>
          <a:blip r:embed="rId4"/>
          <a:stretch/>
        </p:blipFill>
        <p:spPr bwMode="auto">
          <a:xfrm>
            <a:off x="8499478" y="1809078"/>
            <a:ext cx="2835838" cy="4005123"/>
          </a:xfrm>
          <a:prstGeom prst="rect">
            <a:avLst/>
          </a:prstGeom>
        </p:spPr>
      </p:pic>
      <p:pic>
        <p:nvPicPr>
          <p:cNvPr id="1015165061" name="Immagine 1015165060"/>
          <p:cNvPicPr>
            <a:picLocks noChangeAspect="1"/>
          </p:cNvPicPr>
          <p:nvPr/>
        </p:nvPicPr>
        <p:blipFill>
          <a:blip r:embed="rId5"/>
          <a:stretch/>
        </p:blipFill>
        <p:spPr bwMode="auto">
          <a:xfrm>
            <a:off x="849789" y="1809078"/>
            <a:ext cx="3401456" cy="4129965"/>
          </a:xfrm>
          <a:prstGeom prst="rect">
            <a:avLst/>
          </a:prstGeom>
        </p:spPr>
      </p:pic>
      <p:pic>
        <p:nvPicPr>
          <p:cNvPr id="42286484" name="Immagine 42286483"/>
          <p:cNvPicPr>
            <a:picLocks noChangeAspect="1"/>
          </p:cNvPicPr>
          <p:nvPr/>
        </p:nvPicPr>
        <p:blipFill>
          <a:blip r:embed="rId6"/>
          <a:stretch/>
        </p:blipFill>
        <p:spPr bwMode="auto">
          <a:xfrm>
            <a:off x="4954701" y="1809078"/>
            <a:ext cx="2813074" cy="3734169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:p159="http://schemas.microsoft.com/office/powerpoint/2015/09/main" xmlns:w="http://schemas.openxmlformats.org/wordprocessingml/2006/main" xmlns:m="http://schemas.openxmlformats.org/officeDocument/2006/math" xmlns="" Requires="p159">
      <p:transition p14:dur="2000" advClick="1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545346261" name="Titolo 1"/>
          <p:cNvSpPr>
            <a:spLocks noGrp="1"/>
          </p:cNvSpPr>
          <p:nvPr>
            <p:ph type="title"/>
          </p:nvPr>
        </p:nvSpPr>
        <p:spPr bwMode="auto"/>
        <p:txBody>
          <a:bodyPr vertOverflow="overflow" horzOverflow="overflow" vert="horz" wrap="square" lIns="91440" tIns="45720" rIns="91440" bIns="45720" numCol="1" spcCol="0" rtlCol="0" fromWordArt="0" anchor="ctr" anchorCtr="0" forceAA="0" compatLnSpc="0">
            <a:normAutofit/>
          </a:bodyPr>
          <a:lstStyle/>
          <a:p>
            <a:pPr>
              <a:defRPr/>
            </a:pPr>
            <a:r>
              <a:rPr sz="3200" dirty="0">
                <a:latin typeface="Bahnschrift Condensed" panose="020B0502040204020203" pitchFamily="34" charset="0"/>
              </a:rPr>
              <a:t>Maria </a:t>
            </a:r>
            <a:r>
              <a:rPr lang="it-IT" sz="3200" dirty="0" err="1">
                <a:latin typeface="Bahnschrift Condensed" panose="020B0502040204020203" pitchFamily="34" charset="0"/>
              </a:rPr>
              <a:t>t</a:t>
            </a:r>
            <a:r>
              <a:rPr sz="3200" dirty="0" err="1" smtClean="0">
                <a:latin typeface="Bahnschrift Condensed" panose="020B0502040204020203" pitchFamily="34" charset="0"/>
              </a:rPr>
              <a:t>eresa</a:t>
            </a:r>
            <a:r>
              <a:rPr sz="3200" dirty="0" smtClean="0">
                <a:latin typeface="Bahnschrift Condensed" panose="020B0502040204020203" pitchFamily="34" charset="0"/>
              </a:rPr>
              <a:t> </a:t>
            </a:r>
            <a:r>
              <a:rPr sz="3200" dirty="0">
                <a:latin typeface="Bahnschrift Condensed" panose="020B0502040204020203" pitchFamily="34" charset="0"/>
              </a:rPr>
              <a:t>in </a:t>
            </a:r>
            <a:r>
              <a:rPr sz="3200" dirty="0" err="1">
                <a:latin typeface="Bahnschrift Condensed" panose="020B0502040204020203" pitchFamily="34" charset="0"/>
              </a:rPr>
              <a:t>abiti</a:t>
            </a:r>
            <a:r>
              <a:rPr sz="3200" dirty="0">
                <a:latin typeface="Bahnschrift Condensed" panose="020B0502040204020203" pitchFamily="34" charset="0"/>
              </a:rPr>
              <a:t> </a:t>
            </a:r>
            <a:r>
              <a:rPr sz="3200" dirty="0" err="1">
                <a:latin typeface="Bahnschrift Condensed" panose="020B0502040204020203" pitchFamily="34" charset="0"/>
              </a:rPr>
              <a:t>vedovili</a:t>
            </a:r>
            <a:r>
              <a:rPr sz="3200" dirty="0">
                <a:latin typeface="Bahnschrift Condensed" panose="020B0502040204020203" pitchFamily="34" charset="0"/>
              </a:rPr>
              <a:t> </a:t>
            </a:r>
            <a:r>
              <a:rPr sz="3200" dirty="0" err="1">
                <a:latin typeface="Bahnschrift Condensed" panose="020B0502040204020203" pitchFamily="34" charset="0"/>
              </a:rPr>
              <a:t>mostra</a:t>
            </a:r>
            <a:r>
              <a:rPr sz="3200" dirty="0">
                <a:latin typeface="Bahnschrift Condensed" panose="020B0502040204020203" pitchFamily="34" charset="0"/>
              </a:rPr>
              <a:t> le </a:t>
            </a:r>
            <a:r>
              <a:rPr sz="3200" dirty="0" err="1">
                <a:latin typeface="Bahnschrift Condensed" panose="020B0502040204020203" pitchFamily="34" charset="0"/>
              </a:rPr>
              <a:t>corone</a:t>
            </a:r>
            <a:r>
              <a:rPr sz="3200" dirty="0">
                <a:latin typeface="Bahnschrift Condensed" panose="020B0502040204020203" pitchFamily="34" charset="0"/>
              </a:rPr>
              <a:t> di </a:t>
            </a:r>
            <a:r>
              <a:rPr sz="3200" dirty="0" err="1">
                <a:latin typeface="Bahnschrift Condensed" panose="020B0502040204020203" pitchFamily="34" charset="0"/>
              </a:rPr>
              <a:t>Ungheria</a:t>
            </a:r>
            <a:r>
              <a:rPr sz="3200" dirty="0">
                <a:latin typeface="Bahnschrift Condensed" panose="020B0502040204020203" pitchFamily="34" charset="0"/>
              </a:rPr>
              <a:t>, Austria e </a:t>
            </a:r>
            <a:r>
              <a:rPr sz="3200" dirty="0" err="1">
                <a:latin typeface="Bahnschrift Condensed" panose="020B0502040204020203" pitchFamily="34" charset="0"/>
              </a:rPr>
              <a:t>Boemia</a:t>
            </a:r>
            <a:r>
              <a:rPr sz="3200" dirty="0">
                <a:latin typeface="Bahnschrift Condensed" panose="020B0502040204020203" pitchFamily="34" charset="0"/>
              </a:rPr>
              <a:t>, 1772</a:t>
            </a:r>
          </a:p>
        </p:txBody>
      </p:sp>
      <p:pic>
        <p:nvPicPr>
          <p:cNvPr id="2" name="Segnaposto contenuto 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054580" y="6225524"/>
            <a:ext cx="2773686" cy="487681"/>
          </a:xfrm>
        </p:spPr>
      </p:pic>
      <p:pic>
        <p:nvPicPr>
          <p:cNvPr id="1783850979" name="Immagine 1783850978"/>
          <p:cNvPicPr>
            <a:picLocks noChangeAspect="1"/>
          </p:cNvPicPr>
          <p:nvPr/>
        </p:nvPicPr>
        <p:blipFill>
          <a:blip r:embed="rId4"/>
          <a:stretch/>
        </p:blipFill>
        <p:spPr bwMode="auto">
          <a:xfrm>
            <a:off x="1449496" y="1783871"/>
            <a:ext cx="3086633" cy="4190104"/>
          </a:xfrm>
          <a:prstGeom prst="rect">
            <a:avLst/>
          </a:prstGeom>
        </p:spPr>
      </p:pic>
      <p:pic>
        <p:nvPicPr>
          <p:cNvPr id="2034196407" name="Immagine 2034196406"/>
          <p:cNvPicPr>
            <a:picLocks noChangeAspect="1"/>
          </p:cNvPicPr>
          <p:nvPr/>
        </p:nvPicPr>
        <p:blipFill>
          <a:blip r:embed="rId5"/>
          <a:stretch/>
        </p:blipFill>
        <p:spPr bwMode="auto">
          <a:xfrm>
            <a:off x="7213040" y="1783871"/>
            <a:ext cx="3130109" cy="4167988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:p159="http://schemas.microsoft.com/office/powerpoint/2015/09/main" xmlns:w="http://schemas.openxmlformats.org/wordprocessingml/2006/main" xmlns:m="http://schemas.openxmlformats.org/officeDocument/2006/math" xmlns="" Requires="p159">
      <p:transition p14:dur="2000" advClick="1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New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 Them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</TotalTime>
  <Words>140</Words>
  <Application>Microsoft Office PowerPoint</Application>
  <DocSecurity>0</DocSecurity>
  <PresentationFormat>Personalizzato</PresentationFormat>
  <Paragraphs>37</Paragraphs>
  <Slides>18</Slides>
  <Notes>18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18</vt:i4>
      </vt:variant>
    </vt:vector>
  </HeadingPairs>
  <TitlesOfParts>
    <vt:vector size="19" baseType="lpstr">
      <vt:lpstr>Office Theme</vt:lpstr>
      <vt:lpstr>Maria Teresa d’Austria, la sovrana che “illuminò” Mantova</vt:lpstr>
      <vt:lpstr>Ferdinando Carlo Gonzaga Nevers e L’Imperatore Giuseppe II</vt:lpstr>
      <vt:lpstr>Carlo VI e la Prammatica Sanzione, 1713</vt:lpstr>
      <vt:lpstr> Maria Teresa, Arciduchessa</vt:lpstr>
      <vt:lpstr> Maria Theresa e Francesco Stefano di Lorena</vt:lpstr>
      <vt:lpstr>I consorti</vt:lpstr>
      <vt:lpstr>Maria Teresa e Francesco I e figli</vt:lpstr>
      <vt:lpstr>Maria Antonietta, Giuseppe II Imperatore e Maria Carolina</vt:lpstr>
      <vt:lpstr>Maria teresa in abiti vedovili mostra le corone di Ungheria, Austria e Boemia, 1772</vt:lpstr>
      <vt:lpstr>Felice Campi Ritratto di Maria Teresa d’Austria, </vt:lpstr>
      <vt:lpstr>Biblioteca Teresiana</vt:lpstr>
      <vt:lpstr>Teatro Bibiena, interno</vt:lpstr>
      <vt:lpstr>Palazzo D’Arco e Palazzo dell’Accademia, part.</vt:lpstr>
      <vt:lpstr>Palazzo degli Studi </vt:lpstr>
      <vt:lpstr>Cattedrale e Palazzo Vescovile</vt:lpstr>
      <vt:lpstr>Corte Vecchia e Magna Domus</vt:lpstr>
      <vt:lpstr>Orfanatrofio femminile e Palazzo Barbetta, part.</vt:lpstr>
      <vt:lpstr>Ex Ospedale di San Leonardo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Maria Teresa d’Austria, la sovrana che “illuminò” Mantova</dc:title>
  <dc:creator>Utente</dc:creator>
  <cp:lastModifiedBy>Utente</cp:lastModifiedBy>
  <cp:revision>31</cp:revision>
  <dcterms:created xsi:type="dcterms:W3CDTF">2012-12-03T06:56:55Z</dcterms:created>
  <dcterms:modified xsi:type="dcterms:W3CDTF">2023-12-15T08:32:35Z</dcterms:modified>
  <dc:identifier/>
  <dc:language/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701815</vt:lpwstr>
  </property>
  <property fmtid="{D5CDD505-2E9C-101B-9397-08002B2CF9AE}" pid="3" name="NXPowerLiteSettings">
    <vt:lpwstr>F7000400038000</vt:lpwstr>
  </property>
  <property fmtid="{D5CDD505-2E9C-101B-9397-08002B2CF9AE}" pid="4" name="NXPowerLiteVersion">
    <vt:lpwstr>S10.0.0</vt:lpwstr>
  </property>
</Properties>
</file>