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package.core-properties+xml" PartName="/docProps/core.xml"/>
  <Override ContentType="application/vnd.openxmlformats-officedocument.extended-properties+xml" PartName="/docProps/app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it-IT"/>
              <a:t>10/01/2024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it-IT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57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it-IT">
              <a:latin typeface="Arial"/>
              <a:cs typeface="Aria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it-IT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35EAE4E-51AC-33F9-53FD-EB7926E470F0}" type="slidenum">
              <a:rPr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F872A78-E6B9-9CD1-57B4-B40DD6E62092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F1DB0D5-ECE0-02D1-AEAC-919A66006ED0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CD5B696-8782-54F1-B043-F128DE72CE1F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419902F-016B-DA2B-1B0C-752B4B5DD1BF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270CDE7-262B-AE2A-B59C-43F8A6413A8C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DF6B400-88BC-6BA9-8EE0-FB3CC86AB1CD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E4CB4B3-EC8F-9D83-304C-9FAC86F1A122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92E2373-9932-6128-0E4E-724330D9820D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1555B40-7784-5A59-94CE-C4E1A57B3474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2186D6D-7860-6904-BB3F-66D2DCA6D873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a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olo e contenu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Intestazione sezio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ue contenu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nfron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lo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uot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to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magine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it-IT"/>
              <a:t>Click icon to add picture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it-IT"/>
              <a:t>10/01/2024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5.jpg" Type="http://schemas.openxmlformats.org/officeDocument/2006/relationships/image"/><Relationship Id="rId4" Target="../media/image4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/>
          </a:bodyPr>
          <a:lstStyle/>
          <a:p>
            <a:pPr>
              <a:defRPr/>
            </a:pP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Matrimonio e patrimonio.</a:t>
            </a:r>
            <a:b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</a:b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Strategia politica e vincoli d’amore alla corte dei Gonzaga.</a:t>
            </a:r>
            <a:b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</a:b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it-IT" dirty="0"/>
              <a:t>A cura di Federica Pradella.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107" y="6003347"/>
            <a:ext cx="2773686" cy="4876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955335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Gian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Galeazzo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Visconti e Caterina Visconti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54580" y="5950395"/>
            <a:ext cx="2773686" cy="487681"/>
          </a:xfrm>
        </p:spPr>
      </p:pic>
      <p:pic>
        <p:nvPicPr>
          <p:cNvPr id="1898207683" name="Immagine 189820768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804438" y="1850040"/>
            <a:ext cx="2952749" cy="3476624"/>
          </a:xfrm>
          <a:prstGeom prst="rect">
            <a:avLst/>
          </a:prstGeom>
        </p:spPr>
      </p:pic>
      <p:pic>
        <p:nvPicPr>
          <p:cNvPr id="587752804" name="Immagine 587752803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626786" y="1769121"/>
            <a:ext cx="2968671" cy="37739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1565298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46488" y="5998947"/>
            <a:ext cx="2773686" cy="487681"/>
          </a:xfrm>
        </p:spPr>
      </p:pic>
      <p:pic>
        <p:nvPicPr>
          <p:cNvPr id="1972897874" name="Immagine 197289787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705478" y="1738481"/>
            <a:ext cx="4939191" cy="3634936"/>
          </a:xfrm>
          <a:prstGeom prst="rect">
            <a:avLst/>
          </a:prstGeom>
        </p:spPr>
      </p:pic>
      <p:pic>
        <p:nvPicPr>
          <p:cNvPr id="571216484" name="Immagine 571216483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141615" y="1738481"/>
            <a:ext cx="4936382" cy="37022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65438662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Girolamo</a:t>
            </a:r>
            <a:r>
              <a:rPr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Fiorio,1829.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27408" y="6015131"/>
            <a:ext cx="2773686" cy="487681"/>
          </a:xfrm>
        </p:spPr>
      </p:pic>
      <p:pic>
        <p:nvPicPr>
          <p:cNvPr id="1510483404" name="Immagine 151048340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224507" y="1828800"/>
            <a:ext cx="3097391" cy="45052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33357720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Palazzo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Ducale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di Mantova,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ritratto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di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Contessina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De Medici</a:t>
            </a:r>
            <a:b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</a:b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Lorenzo Lotto,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ritratto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di Leone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Brembati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(1524- Vienna)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95040" y="6193155"/>
            <a:ext cx="2773686" cy="487681"/>
          </a:xfrm>
        </p:spPr>
      </p:pic>
      <p:pic>
        <p:nvPicPr>
          <p:cNvPr id="1837025232" name="Immagine 183702523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057960" y="1760048"/>
            <a:ext cx="3152138" cy="3952524"/>
          </a:xfrm>
          <a:prstGeom prst="rect">
            <a:avLst/>
          </a:prstGeom>
        </p:spPr>
      </p:pic>
      <p:pic>
        <p:nvPicPr>
          <p:cNvPr id="1531432887" name="Immagine 1531432886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449353" y="1800509"/>
            <a:ext cx="2812530" cy="38716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6195931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La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Dama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delle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licnidi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e Federico II Gonzaga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78856" y="6015131"/>
            <a:ext cx="2773686" cy="487681"/>
          </a:xfrm>
        </p:spPr>
      </p:pic>
      <p:pic>
        <p:nvPicPr>
          <p:cNvPr id="1270105530" name="Immagine 127010552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004100" y="1821772"/>
            <a:ext cx="2882938" cy="3682795"/>
          </a:xfrm>
          <a:prstGeom prst="rect">
            <a:avLst/>
          </a:prstGeom>
        </p:spPr>
      </p:pic>
      <p:pic>
        <p:nvPicPr>
          <p:cNvPr id="657308860" name="Immagine 657308859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393294" y="1821772"/>
            <a:ext cx="2846197" cy="35933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55760216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Luigi </a:t>
            </a:r>
            <a:r>
              <a:rPr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Corradi</a:t>
            </a:r>
            <a:r>
              <a:rPr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da Gonzaga 1268-1360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35500" y="6031315"/>
            <a:ext cx="2773686" cy="487681"/>
          </a:xfrm>
        </p:spPr>
      </p:pic>
      <p:pic>
        <p:nvPicPr>
          <p:cNvPr id="1840926846" name="Immagine 184092684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95133" y="1780483"/>
            <a:ext cx="2988681" cy="3982418"/>
          </a:xfrm>
          <a:prstGeom prst="rect">
            <a:avLst/>
          </a:prstGeom>
        </p:spPr>
      </p:pic>
      <p:pic>
        <p:nvPicPr>
          <p:cNvPr id="1671853353" name="Immagine 167185335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4874658" y="1780483"/>
            <a:ext cx="2978380" cy="3574055"/>
          </a:xfrm>
          <a:prstGeom prst="rect">
            <a:avLst/>
          </a:prstGeom>
        </p:spPr>
      </p:pic>
      <p:pic>
        <p:nvPicPr>
          <p:cNvPr id="1958175221" name="Immagine 1958175220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8446843" y="1780483"/>
            <a:ext cx="2730234" cy="31746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013040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Luigi Gonzaga e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Richeldina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dei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Ramberti</a:t>
            </a:r>
            <a:endParaRPr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24513" y="6225523"/>
            <a:ext cx="2773686" cy="487681"/>
          </a:xfrm>
        </p:spPr>
      </p:pic>
      <p:pic>
        <p:nvPicPr>
          <p:cNvPr id="338693246" name="Immagine 33869324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885984" y="1836891"/>
            <a:ext cx="2820286" cy="4175489"/>
          </a:xfrm>
          <a:prstGeom prst="rect">
            <a:avLst/>
          </a:prstGeom>
        </p:spPr>
      </p:pic>
      <p:pic>
        <p:nvPicPr>
          <p:cNvPr id="254912929" name="Immagine 254912928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180603" y="1836891"/>
            <a:ext cx="3257416" cy="38422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4666325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Festeggiamenti</a:t>
            </a:r>
            <a:r>
              <a:rPr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con </a:t>
            </a:r>
            <a:r>
              <a:rPr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banchetti</a:t>
            </a:r>
            <a:r>
              <a:rPr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e </a:t>
            </a:r>
            <a:r>
              <a:rPr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tornei</a:t>
            </a:r>
            <a:r>
              <a:rPr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14121" y="6047499"/>
            <a:ext cx="2773686" cy="487681"/>
          </a:xfrm>
        </p:spPr>
      </p:pic>
      <p:pic>
        <p:nvPicPr>
          <p:cNvPr id="584274622" name="Immagine 58427462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022647" y="1645680"/>
            <a:ext cx="8915390" cy="40862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9032026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Francesco I Gonzaga 1366-1407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49383" y="6071775"/>
            <a:ext cx="2773686" cy="487681"/>
          </a:xfrm>
        </p:spPr>
      </p:pic>
      <p:pic>
        <p:nvPicPr>
          <p:cNvPr id="1333821474" name="Immagine 133382147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788953" y="1869261"/>
            <a:ext cx="3360761" cy="39435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2693761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Bernabò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Visconti e Beatrice </a:t>
            </a:r>
            <a:r>
              <a:rPr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della</a:t>
            </a: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Scala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3660" y="6015131"/>
            <a:ext cx="2773686" cy="487681"/>
          </a:xfrm>
        </p:spPr>
      </p:pic>
      <p:pic>
        <p:nvPicPr>
          <p:cNvPr id="1759765103" name="Immagine 175976510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784323" y="1796431"/>
            <a:ext cx="3665223" cy="42748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8369000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Francesco I Gonzaga-Stemma di Francesco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62672" y="6047499"/>
            <a:ext cx="2773686" cy="487681"/>
          </a:xfrm>
        </p:spPr>
      </p:pic>
      <p:pic>
        <p:nvPicPr>
          <p:cNvPr id="226337169" name="Immagine 22633716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846922" y="1772154"/>
            <a:ext cx="2932693" cy="4303228"/>
          </a:xfrm>
          <a:prstGeom prst="rect">
            <a:avLst/>
          </a:prstGeom>
        </p:spPr>
      </p:pic>
      <p:pic>
        <p:nvPicPr>
          <p:cNvPr id="530492971" name="Immagine 530492970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5818692" y="1836891"/>
            <a:ext cx="4971065" cy="38952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80</Words>
  <Application>Microsoft Office PowerPoint</Application>
  <DocSecurity>0</DocSecurity>
  <PresentationFormat>Personalizzato</PresentationFormat>
  <Paragraphs>24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Office Theme</vt:lpstr>
      <vt:lpstr>Matrimonio e patrimonio. Strategia politica e vincoli d’amore alla corte dei Gonzaga. </vt:lpstr>
      <vt:lpstr>Palazzo Ducale di Mantova, ritratto di Contessina De Medici Lorenzo Lotto, ritratto di Leone Brembati (1524- Vienna)</vt:lpstr>
      <vt:lpstr>La Dama delle licnidi e Federico II Gonzaga</vt:lpstr>
      <vt:lpstr>Luigi Corradi da Gonzaga 1268-1360</vt:lpstr>
      <vt:lpstr>Luigi Gonzaga e Richeldina dei Ramberti</vt:lpstr>
      <vt:lpstr>Festeggiamenti con banchetti e tornei </vt:lpstr>
      <vt:lpstr>Francesco I Gonzaga 1366-1407</vt:lpstr>
      <vt:lpstr>Bernabò Visconti e Beatrice della Scala</vt:lpstr>
      <vt:lpstr>Francesco I Gonzaga-Stemma di Francesco</vt:lpstr>
      <vt:lpstr>Gian Galeazzo Visconti e Caterina Visconti</vt:lpstr>
      <vt:lpstr>Presentazione standard di PowerPoint</vt:lpstr>
      <vt:lpstr>Girolamo Fiorio,1829.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Matrimonio e patrimonio. Strategia politica e vincoli d’amore alla corte dei Gonzaga. </dc:title>
  <dc:creator>Utente</dc:creator>
  <cp:lastModifiedBy>Utente</cp:lastModifiedBy>
  <cp:revision>27</cp:revision>
  <dcterms:created xsi:type="dcterms:W3CDTF">2012-12-03T06:56:55Z</dcterms:created>
  <dcterms:modified xsi:type="dcterms:W3CDTF">2024-01-10T08:43:13Z</dcterms:modified>
  <dc:identifier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503656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