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notesSlides/notesSlide17.xml" ContentType="application/vnd.openxmlformats-officedocument.presentationml.notes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it-IT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 /><Relationship Id="rId23" Type="http://schemas.openxmlformats.org/officeDocument/2006/relationships/tableStyles" Target="tableStyles.xml" /><Relationship Id="rId24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it-IT"/>
              <a:t>10/30/2013</a:t>
            </a:fld>
            <a:endParaRPr lang="it-IT"/>
          </a:p>
        </p:txBody>
      </p:sp>
      <p:sp>
        <p:nvSpPr>
          <p:cNvPr id="4" name="Segnaposto immagine diapositiva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it-IT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it-IT">
              <a:latin typeface="Arial"/>
              <a:cs typeface="Arial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6999B8-B6B4-4561-A3CD-BBCDAB9FC9D9}" type="slidenum">
              <a:rPr lang="it-IT"/>
              <a:t>1</a:t>
            </a:fld>
            <a:endParaRPr lang="it-IT"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074CBB6-6457-F889-C5C8-73950E97957A}" type="slidenum">
              <a:rPr/>
              <a:t/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46E46AB-D75F-EC45-F205-23F460DF9950}" type="slidenum">
              <a:rPr/>
              <a:t/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27FA5A1-80C8-504F-E8AF-06078E315233}" type="slidenum">
              <a:rPr/>
              <a:t/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934FA0D-2893-CC48-5455-FC23764E73AA}" type="slidenum">
              <a:rPr/>
              <a:t/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CEB9CF0-1621-A5B4-BECD-CA2C3C908AD6}" type="slidenum">
              <a:rPr/>
              <a:t/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26AF1EF-B47E-6F68-8FC6-A2BAE9AA400A}" type="slidenum">
              <a:rPr/>
              <a:t/>
            </a:fld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8BD1396-9B2B-943E-8B03-279993E74514}" type="slidenum">
              <a:rPr/>
              <a:t/>
            </a:fld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977368C-A0A3-6BBF-07B6-0F2ECDE8BAAD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AF0BD56-E246-3409-4B51-A679CB6568F7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93ABE4C-CE4C-A6C8-DB62-864257E17BC0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8DEB133-A949-B0C0-7C06-60DFA6F265D1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13CC509-020F-DC45-324B-4C0C4E2B723A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E09C6BC-E576-2A4E-4E74-FD63EF0B9226}" type="slidenum">
              <a:rPr/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66B4A03-E72B-5C51-5008-BDE3CB79413D}" type="slidenum">
              <a:rPr/>
              <a:t/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F5DCCB8-8F22-7F67-5424-4560E76177E3}" type="slidenum">
              <a:rPr/>
              <a:t/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63C64B8-5CEB-3348-66C9-4236694F00DB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Diapositiva tito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it-IT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it-IT"/>
              <a:t>30.10.2013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it-IT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olo e testo vertica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it-IT"/>
              <a:t>30.10.2013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it-IT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Titolo e testo vertica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it-IT"/>
              <a:t>30.10.2013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it-IT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olo e contenu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it-IT"/>
              <a:t>30.10.2013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it-IT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Intestazione sezion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it-IT"/>
              <a:t>30.10.2013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it-IT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Due contenuti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it-IT"/>
              <a:t>30.10.2013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it-IT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nfron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it-IT"/>
              <a:t>30.10.2013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it-IT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Solo tito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it-IT"/>
              <a:t>30.10.2013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it-IT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Vuot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it-IT"/>
              <a:t>30.10.2013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it-IT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uto con didascali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it-IT"/>
              <a:t>30.10.2013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it-IT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Immagine con didascali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it-IT"/>
              <a:t>Click icon to add picture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it-IT"/>
              <a:t>30.10.2013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it-IT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it-IT"/>
              <a:t>30.10.2013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it-IT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/>
          </a:bodyPr>
          <a:lstStyle/>
          <a:p>
            <a:pPr>
              <a:defRPr/>
            </a:pPr>
            <a:r>
              <a:rPr lang="it-IT" sz="3600"/>
              <a:t>Cecilia Gonzaga e Barbara di Brandeburgo,</a:t>
            </a:r>
            <a:br>
              <a:rPr lang="it-IT" sz="3600"/>
            </a:br>
            <a:r>
              <a:rPr lang="it-IT" sz="3600"/>
              <a:t>talento e diplomazia alla corte di Mantova</a:t>
            </a:r>
            <a:endParaRPr sz="3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A cura di Federica Pradella</a:t>
            </a:r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553766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800"/>
              <a:t>Barbara Gonzaga (1455-1503)</a:t>
            </a:r>
            <a:endParaRPr sz="2800"/>
          </a:p>
        </p:txBody>
      </p:sp>
      <p:sp>
        <p:nvSpPr>
          <p:cNvPr id="371054708" name="Segnaposto contenut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22063249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177062" y="806906"/>
            <a:ext cx="3081463" cy="5681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3456054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800"/>
              <a:t>Barbara Gonzaga ed Eberardo I di Wurttenberg (1445-1496)</a:t>
            </a:r>
            <a:endParaRPr sz="2800"/>
          </a:p>
        </p:txBody>
      </p:sp>
      <p:sp>
        <p:nvSpPr>
          <p:cNvPr id="1774968773" name="Segnaposto contenut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53542338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387833" y="1690687"/>
            <a:ext cx="4048976" cy="4879018"/>
          </a:xfrm>
          <a:prstGeom prst="rect">
            <a:avLst/>
          </a:prstGeom>
        </p:spPr>
      </p:pic>
      <p:pic>
        <p:nvPicPr>
          <p:cNvPr id="1185307827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7038349" y="1595899"/>
            <a:ext cx="3329937" cy="5232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0386292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800"/>
              <a:t>Paola Gonzaga (1464-1497)</a:t>
            </a:r>
            <a:endParaRPr sz="2800"/>
          </a:p>
        </p:txBody>
      </p:sp>
      <p:sp>
        <p:nvSpPr>
          <p:cNvPr id="2129076330" name="Segnaposto contenut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2223724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171678" y="1276164"/>
            <a:ext cx="4972321" cy="5562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8023865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800"/>
              <a:t>L</a:t>
            </a:r>
            <a:r>
              <a:rPr sz="2800"/>
              <a:t>eonhard von Gorz (1444-1500)</a:t>
            </a:r>
            <a:endParaRPr sz="2800"/>
          </a:p>
        </p:txBody>
      </p:sp>
      <p:sp>
        <p:nvSpPr>
          <p:cNvPr id="1172806822" name="Segnaposto contenut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30402403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330547" y="1451868"/>
            <a:ext cx="3630226" cy="5377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6585455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800"/>
              <a:t>Paola Gonzaga e Leonardo di Gorizia in preghiera</a:t>
            </a:r>
            <a:endParaRPr sz="2800"/>
          </a:p>
        </p:txBody>
      </p:sp>
      <p:sp>
        <p:nvSpPr>
          <p:cNvPr id="2145618071" name="Segnaposto contenut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92246368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113246" y="1340897"/>
            <a:ext cx="3820196" cy="5618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341042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800"/>
              <a:t>Cecilia Gonzaga (1426-1451)</a:t>
            </a:r>
            <a:endParaRPr/>
          </a:p>
        </p:txBody>
      </p:sp>
      <p:sp>
        <p:nvSpPr>
          <p:cNvPr id="920137592" name="Segnaposto contenut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85997921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006814" y="1396383"/>
            <a:ext cx="4518147" cy="48327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6978184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29555409" name="Segnaposto contenut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56776155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944022" y="1215285"/>
            <a:ext cx="3172322" cy="5032374"/>
          </a:xfrm>
          <a:prstGeom prst="rect">
            <a:avLst/>
          </a:prstGeom>
        </p:spPr>
      </p:pic>
      <p:pic>
        <p:nvPicPr>
          <p:cNvPr id="364724007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216643" y="1433512"/>
            <a:ext cx="2857500" cy="47434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8476280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800"/>
              <a:t>Pisanello, medaglia commemorativa di Cecilia Gonzaga (1447)</a:t>
            </a:r>
            <a:endParaRPr sz="2800"/>
          </a:p>
        </p:txBody>
      </p:sp>
      <p:sp>
        <p:nvSpPr>
          <p:cNvPr id="728889448" name="Segnaposto contenut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80213187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762249" y="1752599"/>
            <a:ext cx="6667499" cy="3352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6776036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800"/>
              <a:t>Camera Picta, parete nord La Corte</a:t>
            </a:r>
            <a:endParaRPr sz="2800"/>
          </a:p>
        </p:txBody>
      </p:sp>
      <p:sp>
        <p:nvSpPr>
          <p:cNvPr id="58816972" name="Segnaposto contenut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05072138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452815" y="1303907"/>
            <a:ext cx="8674223" cy="54745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1233741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800"/>
              <a:t>Barbara Hohenzollern (1422-1481)</a:t>
            </a:r>
            <a:endParaRPr sz="2800"/>
          </a:p>
        </p:txBody>
      </p:sp>
      <p:sp>
        <p:nvSpPr>
          <p:cNvPr id="2134196378" name="Segnaposto contenut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39795307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436583" y="1192936"/>
            <a:ext cx="4204128" cy="5665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3800420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Barbara e Ludovico</a:t>
            </a:r>
            <a:endParaRPr/>
          </a:p>
        </p:txBody>
      </p:sp>
      <p:sp>
        <p:nvSpPr>
          <p:cNvPr id="974478389" name="Segnaposto contenut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005414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322087" y="2093388"/>
            <a:ext cx="3323555" cy="4083572"/>
          </a:xfrm>
          <a:prstGeom prst="rect">
            <a:avLst/>
          </a:prstGeom>
        </p:spPr>
      </p:pic>
      <p:pic>
        <p:nvPicPr>
          <p:cNvPr id="941529091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6216046" y="1969732"/>
            <a:ext cx="2861231" cy="4488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7616874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45983232" name="Segnaposto contenut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17918466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050981" y="1553591"/>
            <a:ext cx="3382463" cy="4222441"/>
          </a:xfrm>
          <a:prstGeom prst="rect">
            <a:avLst/>
          </a:prstGeom>
        </p:spPr>
      </p:pic>
      <p:pic>
        <p:nvPicPr>
          <p:cNvPr id="1359888722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1517548" y="1967115"/>
            <a:ext cx="4457354" cy="3078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4414839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800"/>
              <a:t>Pio II e la Dieta di Mantova, Pinturicchio, 1502, Libreria Piccolomini, Duomo di Siena</a:t>
            </a:r>
            <a:endParaRPr sz="2800"/>
          </a:p>
        </p:txBody>
      </p:sp>
      <p:sp>
        <p:nvSpPr>
          <p:cNvPr id="275652452" name="Segnaposto contenut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26939601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402371" y="1359393"/>
            <a:ext cx="4032015" cy="4927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3413414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800"/>
              <a:t>Camera Picta, parete ovest</a:t>
            </a:r>
            <a:endParaRPr sz="2800"/>
          </a:p>
        </p:txBody>
      </p:sp>
      <p:sp>
        <p:nvSpPr>
          <p:cNvPr id="643433084" name="Segnaposto contenut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23994901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095999" y="906135"/>
            <a:ext cx="3999368" cy="5690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0891289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800"/>
              <a:t>Francesco Sforza e Bianca Maria Visconti</a:t>
            </a:r>
            <a:endParaRPr sz="2800"/>
          </a:p>
        </p:txBody>
      </p:sp>
      <p:sp>
        <p:nvSpPr>
          <p:cNvPr id="1992352289" name="Segnaposto contenut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86794148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709862" y="1620043"/>
            <a:ext cx="6772275" cy="4762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2146743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800"/>
              <a:t>Galeazzo Maria Sforza (1444-1476)</a:t>
            </a:r>
            <a:endParaRPr sz="2800"/>
          </a:p>
        </p:txBody>
      </p:sp>
      <p:sp>
        <p:nvSpPr>
          <p:cNvPr id="1531748013" name="Segnaposto contenut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207499421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663571" y="1239174"/>
            <a:ext cx="3675437" cy="5618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ONLYOFFICE/7.5.1.23</Application>
  <DocSecurity>0</DocSecurity>
  <PresentationFormat>Widescreen</PresentationFormat>
  <Paragraphs>0</Paragraphs>
  <Slides>17</Slides>
  <Notes>17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11</cp:revision>
  <dcterms:created xsi:type="dcterms:W3CDTF">2012-12-03T06:56:55Z</dcterms:created>
  <dcterms:modified xsi:type="dcterms:W3CDTF">2024-01-25T19:06:08Z</dcterms:modified>
  <cp:category/>
  <cp:contentStatus/>
  <cp:version/>
</cp:coreProperties>
</file>